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FF340-01BC-44AF-97B3-DFFBFCE0E85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90DC3D-A129-4783-A668-90609C839106}">
      <dgm:prSet/>
      <dgm:spPr/>
      <dgm:t>
        <a:bodyPr/>
        <a:lstStyle/>
        <a:p>
          <a:pPr>
            <a:defRPr cap="all"/>
          </a:pPr>
          <a:r>
            <a:rPr lang="pt-BR"/>
            <a:t>ORIGEM</a:t>
          </a:r>
          <a:endParaRPr lang="en-US"/>
        </a:p>
      </dgm:t>
    </dgm:pt>
    <dgm:pt modelId="{32842E3A-3E4D-4734-9E2A-0B2DF302D963}" type="parTrans" cxnId="{474889C0-E8D4-4571-9F28-B73EFD050767}">
      <dgm:prSet/>
      <dgm:spPr/>
      <dgm:t>
        <a:bodyPr/>
        <a:lstStyle/>
        <a:p>
          <a:endParaRPr lang="en-US"/>
        </a:p>
      </dgm:t>
    </dgm:pt>
    <dgm:pt modelId="{58997FB5-3EF8-4ADD-8A41-8F31DA4B0BE9}" type="sibTrans" cxnId="{474889C0-E8D4-4571-9F28-B73EFD050767}">
      <dgm:prSet/>
      <dgm:spPr/>
      <dgm:t>
        <a:bodyPr/>
        <a:lstStyle/>
        <a:p>
          <a:endParaRPr lang="en-US"/>
        </a:p>
      </dgm:t>
    </dgm:pt>
    <dgm:pt modelId="{BDC8F33D-371D-4762-8333-89023CC653CF}">
      <dgm:prSet/>
      <dgm:spPr/>
      <dgm:t>
        <a:bodyPr/>
        <a:lstStyle/>
        <a:p>
          <a:pPr>
            <a:defRPr cap="all"/>
          </a:pPr>
          <a:r>
            <a:rPr lang="pt-BR"/>
            <a:t>CONFORMIDADE</a:t>
          </a:r>
          <a:endParaRPr lang="en-US"/>
        </a:p>
      </dgm:t>
    </dgm:pt>
    <dgm:pt modelId="{4F46D2A0-AAE0-4D7C-AB51-26C2DF5D17D6}" type="parTrans" cxnId="{3F09C894-6B0F-4EFD-A8CD-64352BBB5705}">
      <dgm:prSet/>
      <dgm:spPr/>
      <dgm:t>
        <a:bodyPr/>
        <a:lstStyle/>
        <a:p>
          <a:endParaRPr lang="en-US"/>
        </a:p>
      </dgm:t>
    </dgm:pt>
    <dgm:pt modelId="{825B0A9A-9A43-40B9-A50E-5F7D03437E26}" type="sibTrans" cxnId="{3F09C894-6B0F-4EFD-A8CD-64352BBB5705}">
      <dgm:prSet/>
      <dgm:spPr/>
      <dgm:t>
        <a:bodyPr/>
        <a:lstStyle/>
        <a:p>
          <a:endParaRPr lang="en-US"/>
        </a:p>
      </dgm:t>
    </dgm:pt>
    <dgm:pt modelId="{ABC61C3A-D2B0-4B99-BDA1-9E986B003E80}" type="pres">
      <dgm:prSet presAssocID="{4AFFF340-01BC-44AF-97B3-DFFBFCE0E85E}" presName="root" presStyleCnt="0">
        <dgm:presLayoutVars>
          <dgm:dir/>
          <dgm:resizeHandles val="exact"/>
        </dgm:presLayoutVars>
      </dgm:prSet>
      <dgm:spPr/>
    </dgm:pt>
    <dgm:pt modelId="{E55CCC95-987E-46D6-A6EC-2E67CA2789C7}" type="pres">
      <dgm:prSet presAssocID="{8390DC3D-A129-4783-A668-90609C839106}" presName="compNode" presStyleCnt="0"/>
      <dgm:spPr/>
    </dgm:pt>
    <dgm:pt modelId="{D7DD3EF0-A951-4E04-9436-21A3BE02054F}" type="pres">
      <dgm:prSet presAssocID="{8390DC3D-A129-4783-A668-90609C839106}" presName="iconBgRect" presStyleLbl="bgShp" presStyleIdx="0" presStyleCnt="2"/>
      <dgm:spPr/>
    </dgm:pt>
    <dgm:pt modelId="{6C9E4E58-EABC-403E-B274-C9B50C735417}" type="pres">
      <dgm:prSet presAssocID="{8390DC3D-A129-4783-A668-90609C8391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ya"/>
        </a:ext>
      </dgm:extLst>
    </dgm:pt>
    <dgm:pt modelId="{6C712462-2F2F-4B3D-886B-5E8C6BE9AB30}" type="pres">
      <dgm:prSet presAssocID="{8390DC3D-A129-4783-A668-90609C839106}" presName="spaceRect" presStyleCnt="0"/>
      <dgm:spPr/>
    </dgm:pt>
    <dgm:pt modelId="{19C1C40D-B941-455E-9620-807E3832D024}" type="pres">
      <dgm:prSet presAssocID="{8390DC3D-A129-4783-A668-90609C839106}" presName="textRect" presStyleLbl="revTx" presStyleIdx="0" presStyleCnt="2">
        <dgm:presLayoutVars>
          <dgm:chMax val="1"/>
          <dgm:chPref val="1"/>
        </dgm:presLayoutVars>
      </dgm:prSet>
      <dgm:spPr/>
    </dgm:pt>
    <dgm:pt modelId="{EFC7175B-ABDA-4F84-8C4F-B4EA7A7333B1}" type="pres">
      <dgm:prSet presAssocID="{58997FB5-3EF8-4ADD-8A41-8F31DA4B0BE9}" presName="sibTrans" presStyleCnt="0"/>
      <dgm:spPr/>
    </dgm:pt>
    <dgm:pt modelId="{88C0F136-9203-4B6F-9909-C10A3E1DD5B8}" type="pres">
      <dgm:prSet presAssocID="{BDC8F33D-371D-4762-8333-89023CC653CF}" presName="compNode" presStyleCnt="0"/>
      <dgm:spPr/>
    </dgm:pt>
    <dgm:pt modelId="{4E62C1EF-B004-45B9-A95C-EF0DE97D43B3}" type="pres">
      <dgm:prSet presAssocID="{BDC8F33D-371D-4762-8333-89023CC653CF}" presName="iconBgRect" presStyleLbl="bgShp" presStyleIdx="1" presStyleCnt="2"/>
      <dgm:spPr/>
    </dgm:pt>
    <dgm:pt modelId="{8DEB36A2-A30F-4DDF-861A-2E535F742829}" type="pres">
      <dgm:prSet presAssocID="{BDC8F33D-371D-4762-8333-89023CC653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A91EC92F-3660-4D9A-AEA5-C87B0322D249}" type="pres">
      <dgm:prSet presAssocID="{BDC8F33D-371D-4762-8333-89023CC653CF}" presName="spaceRect" presStyleCnt="0"/>
      <dgm:spPr/>
    </dgm:pt>
    <dgm:pt modelId="{4DDC06B5-019D-466F-B5DF-A97E02B42419}" type="pres">
      <dgm:prSet presAssocID="{BDC8F33D-371D-4762-8333-89023CC653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AF9FE70-1195-437D-8D51-61A2604D0157}" type="presOf" srcId="{4AFFF340-01BC-44AF-97B3-DFFBFCE0E85E}" destId="{ABC61C3A-D2B0-4B99-BDA1-9E986B003E80}" srcOrd="0" destOrd="0" presId="urn:microsoft.com/office/officeart/2018/5/layout/IconCircleLabelList"/>
    <dgm:cxn modelId="{3F09C894-6B0F-4EFD-A8CD-64352BBB5705}" srcId="{4AFFF340-01BC-44AF-97B3-DFFBFCE0E85E}" destId="{BDC8F33D-371D-4762-8333-89023CC653CF}" srcOrd="1" destOrd="0" parTransId="{4F46D2A0-AAE0-4D7C-AB51-26C2DF5D17D6}" sibTransId="{825B0A9A-9A43-40B9-A50E-5F7D03437E26}"/>
    <dgm:cxn modelId="{8D30C595-29DD-4CA4-99DB-396034F54F7E}" type="presOf" srcId="{8390DC3D-A129-4783-A668-90609C839106}" destId="{19C1C40D-B941-455E-9620-807E3832D024}" srcOrd="0" destOrd="0" presId="urn:microsoft.com/office/officeart/2018/5/layout/IconCircleLabelList"/>
    <dgm:cxn modelId="{474889C0-E8D4-4571-9F28-B73EFD050767}" srcId="{4AFFF340-01BC-44AF-97B3-DFFBFCE0E85E}" destId="{8390DC3D-A129-4783-A668-90609C839106}" srcOrd="0" destOrd="0" parTransId="{32842E3A-3E4D-4734-9E2A-0B2DF302D963}" sibTransId="{58997FB5-3EF8-4ADD-8A41-8F31DA4B0BE9}"/>
    <dgm:cxn modelId="{FBD165F0-9542-4D2B-8470-675334FF7ABF}" type="presOf" srcId="{BDC8F33D-371D-4762-8333-89023CC653CF}" destId="{4DDC06B5-019D-466F-B5DF-A97E02B42419}" srcOrd="0" destOrd="0" presId="urn:microsoft.com/office/officeart/2018/5/layout/IconCircleLabelList"/>
    <dgm:cxn modelId="{B57EE56C-9B33-4D6B-8F21-CA0D9F02B0C7}" type="presParOf" srcId="{ABC61C3A-D2B0-4B99-BDA1-9E986B003E80}" destId="{E55CCC95-987E-46D6-A6EC-2E67CA2789C7}" srcOrd="0" destOrd="0" presId="urn:microsoft.com/office/officeart/2018/5/layout/IconCircleLabelList"/>
    <dgm:cxn modelId="{97D46A4C-A265-43DD-A2AF-CB61B063ACBA}" type="presParOf" srcId="{E55CCC95-987E-46D6-A6EC-2E67CA2789C7}" destId="{D7DD3EF0-A951-4E04-9436-21A3BE02054F}" srcOrd="0" destOrd="0" presId="urn:microsoft.com/office/officeart/2018/5/layout/IconCircleLabelList"/>
    <dgm:cxn modelId="{2AA22A30-19E7-429C-BDE4-F73FFC844A01}" type="presParOf" srcId="{E55CCC95-987E-46D6-A6EC-2E67CA2789C7}" destId="{6C9E4E58-EABC-403E-B274-C9B50C735417}" srcOrd="1" destOrd="0" presId="urn:microsoft.com/office/officeart/2018/5/layout/IconCircleLabelList"/>
    <dgm:cxn modelId="{67D84224-36C0-41F4-83B7-BB5A36947F96}" type="presParOf" srcId="{E55CCC95-987E-46D6-A6EC-2E67CA2789C7}" destId="{6C712462-2F2F-4B3D-886B-5E8C6BE9AB30}" srcOrd="2" destOrd="0" presId="urn:microsoft.com/office/officeart/2018/5/layout/IconCircleLabelList"/>
    <dgm:cxn modelId="{F66160D5-7F5E-4865-A756-F12E4F8D7CAF}" type="presParOf" srcId="{E55CCC95-987E-46D6-A6EC-2E67CA2789C7}" destId="{19C1C40D-B941-455E-9620-807E3832D024}" srcOrd="3" destOrd="0" presId="urn:microsoft.com/office/officeart/2018/5/layout/IconCircleLabelList"/>
    <dgm:cxn modelId="{6FB0B547-15D5-40C1-B7CD-AD9590FBFE18}" type="presParOf" srcId="{ABC61C3A-D2B0-4B99-BDA1-9E986B003E80}" destId="{EFC7175B-ABDA-4F84-8C4F-B4EA7A7333B1}" srcOrd="1" destOrd="0" presId="urn:microsoft.com/office/officeart/2018/5/layout/IconCircleLabelList"/>
    <dgm:cxn modelId="{0D38887E-9ACA-4EB3-8AA3-8B6FA9CBDB0A}" type="presParOf" srcId="{ABC61C3A-D2B0-4B99-BDA1-9E986B003E80}" destId="{88C0F136-9203-4B6F-9909-C10A3E1DD5B8}" srcOrd="2" destOrd="0" presId="urn:microsoft.com/office/officeart/2018/5/layout/IconCircleLabelList"/>
    <dgm:cxn modelId="{78964C03-5551-4677-ABB7-DB6A54C69BBE}" type="presParOf" srcId="{88C0F136-9203-4B6F-9909-C10A3E1DD5B8}" destId="{4E62C1EF-B004-45B9-A95C-EF0DE97D43B3}" srcOrd="0" destOrd="0" presId="urn:microsoft.com/office/officeart/2018/5/layout/IconCircleLabelList"/>
    <dgm:cxn modelId="{2891E2DA-D667-4B2C-B826-2C151A7EE0A5}" type="presParOf" srcId="{88C0F136-9203-4B6F-9909-C10A3E1DD5B8}" destId="{8DEB36A2-A30F-4DDF-861A-2E535F742829}" srcOrd="1" destOrd="0" presId="urn:microsoft.com/office/officeart/2018/5/layout/IconCircleLabelList"/>
    <dgm:cxn modelId="{3CE53A9C-9746-4B32-9B7E-880DCCD1E001}" type="presParOf" srcId="{88C0F136-9203-4B6F-9909-C10A3E1DD5B8}" destId="{A91EC92F-3660-4D9A-AEA5-C87B0322D249}" srcOrd="2" destOrd="0" presId="urn:microsoft.com/office/officeart/2018/5/layout/IconCircleLabelList"/>
    <dgm:cxn modelId="{32A35C35-7C29-4D0E-89DC-4B8408A47076}" type="presParOf" srcId="{88C0F136-9203-4B6F-9909-C10A3E1DD5B8}" destId="{4DDC06B5-019D-466F-B5DF-A97E02B4241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BFC93-27A4-44E7-B040-0285A3F88B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61C2BE6-0046-4188-8142-7A23D77B8D88}">
      <dgm:prSet/>
      <dgm:spPr/>
      <dgm:t>
        <a:bodyPr/>
        <a:lstStyle/>
        <a:p>
          <a:pPr rtl="0">
            <a:defRPr cap="all"/>
          </a:pPr>
          <a:r>
            <a:rPr lang="pt-BR" dirty="0">
              <a:latin typeface="Calibri Light" panose="020F0302020204030204"/>
            </a:rPr>
            <a:t> GOVERNANÇA</a:t>
          </a:r>
          <a:r>
            <a:rPr lang="pt-BR" dirty="0"/>
            <a:t> E RELAÇÕES DO TRABALHO</a:t>
          </a:r>
          <a:endParaRPr lang="en-US" dirty="0"/>
        </a:p>
      </dgm:t>
    </dgm:pt>
    <dgm:pt modelId="{D6907A93-C28D-46ED-A961-31AD010CF9C8}" type="parTrans" cxnId="{1466E165-18F8-4A09-903A-3FA811251008}">
      <dgm:prSet/>
      <dgm:spPr/>
      <dgm:t>
        <a:bodyPr/>
        <a:lstStyle/>
        <a:p>
          <a:endParaRPr lang="en-US"/>
        </a:p>
      </dgm:t>
    </dgm:pt>
    <dgm:pt modelId="{4720E5CA-26D2-4361-9FD6-87D370DD47ED}" type="sibTrans" cxnId="{1466E165-18F8-4A09-903A-3FA811251008}">
      <dgm:prSet/>
      <dgm:spPr/>
      <dgm:t>
        <a:bodyPr/>
        <a:lstStyle/>
        <a:p>
          <a:endParaRPr lang="en-US"/>
        </a:p>
      </dgm:t>
    </dgm:pt>
    <dgm:pt modelId="{9BCF4377-8781-40FC-80A9-7A265531492E}">
      <dgm:prSet/>
      <dgm:spPr/>
      <dgm:t>
        <a:bodyPr/>
        <a:lstStyle/>
        <a:p>
          <a:pPr>
            <a:defRPr cap="all"/>
          </a:pPr>
          <a:r>
            <a:rPr lang="pt-BR" dirty="0"/>
            <a:t>AMBIENTAL</a:t>
          </a:r>
          <a:endParaRPr lang="en-US" dirty="0"/>
        </a:p>
      </dgm:t>
    </dgm:pt>
    <dgm:pt modelId="{F86038E1-EE5C-41F7-8E46-0F11F206ECF0}" type="parTrans" cxnId="{A6AB9CD4-D0E9-4EDC-9D50-AB0E8CFF1B6C}">
      <dgm:prSet/>
      <dgm:spPr/>
      <dgm:t>
        <a:bodyPr/>
        <a:lstStyle/>
        <a:p>
          <a:endParaRPr lang="en-US"/>
        </a:p>
      </dgm:t>
    </dgm:pt>
    <dgm:pt modelId="{E1D304A3-0935-44CD-8CB2-BE8730C8BA1C}" type="sibTrans" cxnId="{A6AB9CD4-D0E9-4EDC-9D50-AB0E8CFF1B6C}">
      <dgm:prSet/>
      <dgm:spPr/>
      <dgm:t>
        <a:bodyPr/>
        <a:lstStyle/>
        <a:p>
          <a:endParaRPr lang="en-US"/>
        </a:p>
      </dgm:t>
    </dgm:pt>
    <dgm:pt modelId="{27071B4D-A0D0-44DB-B3AA-ACBD2E56B5F8}">
      <dgm:prSet/>
      <dgm:spPr/>
      <dgm:t>
        <a:bodyPr/>
        <a:lstStyle/>
        <a:p>
          <a:pPr>
            <a:defRPr cap="all"/>
          </a:pPr>
          <a:r>
            <a:rPr lang="pt-BR" dirty="0"/>
            <a:t>SOCIAL</a:t>
          </a:r>
          <a:endParaRPr lang="en-US" dirty="0"/>
        </a:p>
      </dgm:t>
    </dgm:pt>
    <dgm:pt modelId="{B040F58B-2015-415C-A445-734129C18DE7}" type="parTrans" cxnId="{D01FE31E-217A-4883-8B78-00FD1298BFED}">
      <dgm:prSet/>
      <dgm:spPr/>
      <dgm:t>
        <a:bodyPr/>
        <a:lstStyle/>
        <a:p>
          <a:endParaRPr lang="en-US"/>
        </a:p>
      </dgm:t>
    </dgm:pt>
    <dgm:pt modelId="{076BD994-C150-48EC-8EAC-3DA97A2E6F86}" type="sibTrans" cxnId="{D01FE31E-217A-4883-8B78-00FD1298BFED}">
      <dgm:prSet/>
      <dgm:spPr/>
      <dgm:t>
        <a:bodyPr/>
        <a:lstStyle/>
        <a:p>
          <a:endParaRPr lang="en-US"/>
        </a:p>
      </dgm:t>
    </dgm:pt>
    <dgm:pt modelId="{A4C92CCA-10ED-4B76-AB41-408D9D0A1ABD}" type="pres">
      <dgm:prSet presAssocID="{CEBBFC93-27A4-44E7-B040-0285A3F88BC1}" presName="root" presStyleCnt="0">
        <dgm:presLayoutVars>
          <dgm:dir/>
          <dgm:resizeHandles val="exact"/>
        </dgm:presLayoutVars>
      </dgm:prSet>
      <dgm:spPr/>
    </dgm:pt>
    <dgm:pt modelId="{EDF29472-33E1-4F1F-B26B-71A4558CCA4B}" type="pres">
      <dgm:prSet presAssocID="{A61C2BE6-0046-4188-8142-7A23D77B8D88}" presName="compNode" presStyleCnt="0"/>
      <dgm:spPr/>
    </dgm:pt>
    <dgm:pt modelId="{F6836BDD-7C3D-4A5B-A0AD-F6A8B2E1DF93}" type="pres">
      <dgm:prSet presAssocID="{A61C2BE6-0046-4188-8142-7A23D77B8D88}" presName="iconBgRect" presStyleLbl="bgShp" presStyleIdx="0" presStyleCnt="3"/>
      <dgm:spPr/>
    </dgm:pt>
    <dgm:pt modelId="{723DAD9A-0DB8-4B68-8A7F-D4563B306791}" type="pres">
      <dgm:prSet presAssocID="{A61C2BE6-0046-4188-8142-7A23D77B8D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81127E29-1935-4469-8E76-708592BBB07A}" type="pres">
      <dgm:prSet presAssocID="{A61C2BE6-0046-4188-8142-7A23D77B8D88}" presName="spaceRect" presStyleCnt="0"/>
      <dgm:spPr/>
    </dgm:pt>
    <dgm:pt modelId="{1864CCF4-0176-47F7-B1EB-FAA8AF9EF7E3}" type="pres">
      <dgm:prSet presAssocID="{A61C2BE6-0046-4188-8142-7A23D77B8D88}" presName="textRect" presStyleLbl="revTx" presStyleIdx="0" presStyleCnt="3">
        <dgm:presLayoutVars>
          <dgm:chMax val="1"/>
          <dgm:chPref val="1"/>
        </dgm:presLayoutVars>
      </dgm:prSet>
      <dgm:spPr/>
    </dgm:pt>
    <dgm:pt modelId="{3A54A63F-FE03-47B5-A278-4B391B03291A}" type="pres">
      <dgm:prSet presAssocID="{4720E5CA-26D2-4361-9FD6-87D370DD47ED}" presName="sibTrans" presStyleCnt="0"/>
      <dgm:spPr/>
    </dgm:pt>
    <dgm:pt modelId="{F65D7CD0-36C1-4130-9557-53AFC2994865}" type="pres">
      <dgm:prSet presAssocID="{9BCF4377-8781-40FC-80A9-7A265531492E}" presName="compNode" presStyleCnt="0"/>
      <dgm:spPr/>
    </dgm:pt>
    <dgm:pt modelId="{36BD8807-5DAD-421A-AF67-E63977F458BF}" type="pres">
      <dgm:prSet presAssocID="{9BCF4377-8781-40FC-80A9-7A265531492E}" presName="iconBgRect" presStyleLbl="bgShp" presStyleIdx="1" presStyleCnt="3"/>
      <dgm:spPr/>
    </dgm:pt>
    <dgm:pt modelId="{C0E78B2C-0200-4BC8-B0F7-BA0BEC2999EB}" type="pres">
      <dgm:prSet presAssocID="{9BCF4377-8781-40FC-80A9-7A26553149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entabilidade"/>
        </a:ext>
      </dgm:extLst>
    </dgm:pt>
    <dgm:pt modelId="{CFE3B79A-1EB5-441C-AE2F-7F55C852474A}" type="pres">
      <dgm:prSet presAssocID="{9BCF4377-8781-40FC-80A9-7A265531492E}" presName="spaceRect" presStyleCnt="0"/>
      <dgm:spPr/>
    </dgm:pt>
    <dgm:pt modelId="{0DF2474A-D515-4415-BC78-DA35BF402E78}" type="pres">
      <dgm:prSet presAssocID="{9BCF4377-8781-40FC-80A9-7A265531492E}" presName="textRect" presStyleLbl="revTx" presStyleIdx="1" presStyleCnt="3">
        <dgm:presLayoutVars>
          <dgm:chMax val="1"/>
          <dgm:chPref val="1"/>
        </dgm:presLayoutVars>
      </dgm:prSet>
      <dgm:spPr/>
    </dgm:pt>
    <dgm:pt modelId="{218EEF7A-8F6A-418C-BE06-D7341E8CA7F1}" type="pres">
      <dgm:prSet presAssocID="{E1D304A3-0935-44CD-8CB2-BE8730C8BA1C}" presName="sibTrans" presStyleCnt="0"/>
      <dgm:spPr/>
    </dgm:pt>
    <dgm:pt modelId="{E962FB07-4BBE-4918-A381-7D4D3AC1C8BA}" type="pres">
      <dgm:prSet presAssocID="{27071B4D-A0D0-44DB-B3AA-ACBD2E56B5F8}" presName="compNode" presStyleCnt="0"/>
      <dgm:spPr/>
    </dgm:pt>
    <dgm:pt modelId="{0493BDD0-D08E-431D-94BE-95176FE9A057}" type="pres">
      <dgm:prSet presAssocID="{27071B4D-A0D0-44DB-B3AA-ACBD2E56B5F8}" presName="iconBgRect" presStyleLbl="bgShp" presStyleIdx="2" presStyleCnt="3"/>
      <dgm:spPr/>
    </dgm:pt>
    <dgm:pt modelId="{36F6901B-8A07-42B8-AFFC-1AECA8F4884E}" type="pres">
      <dgm:prSet presAssocID="{27071B4D-A0D0-44DB-B3AA-ACBD2E56B5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6105D445-13E4-46DB-9DEF-96ACB12946E1}" type="pres">
      <dgm:prSet presAssocID="{27071B4D-A0D0-44DB-B3AA-ACBD2E56B5F8}" presName="spaceRect" presStyleCnt="0"/>
      <dgm:spPr/>
    </dgm:pt>
    <dgm:pt modelId="{1BEDB1F7-7654-4F9E-B953-2C389023E28D}" type="pres">
      <dgm:prSet presAssocID="{27071B4D-A0D0-44DB-B3AA-ACBD2E56B5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01FE31E-217A-4883-8B78-00FD1298BFED}" srcId="{CEBBFC93-27A4-44E7-B040-0285A3F88BC1}" destId="{27071B4D-A0D0-44DB-B3AA-ACBD2E56B5F8}" srcOrd="2" destOrd="0" parTransId="{B040F58B-2015-415C-A445-734129C18DE7}" sibTransId="{076BD994-C150-48EC-8EAC-3DA97A2E6F86}"/>
    <dgm:cxn modelId="{1466E165-18F8-4A09-903A-3FA811251008}" srcId="{CEBBFC93-27A4-44E7-B040-0285A3F88BC1}" destId="{A61C2BE6-0046-4188-8142-7A23D77B8D88}" srcOrd="0" destOrd="0" parTransId="{D6907A93-C28D-46ED-A961-31AD010CF9C8}" sibTransId="{4720E5CA-26D2-4361-9FD6-87D370DD47ED}"/>
    <dgm:cxn modelId="{D9613576-102E-4446-B3AF-C5563840E912}" type="presOf" srcId="{9BCF4377-8781-40FC-80A9-7A265531492E}" destId="{0DF2474A-D515-4415-BC78-DA35BF402E78}" srcOrd="0" destOrd="0" presId="urn:microsoft.com/office/officeart/2018/5/layout/IconCircleLabelList"/>
    <dgm:cxn modelId="{33A66779-82D5-47DA-8EAB-3AF96BCE24E9}" type="presOf" srcId="{A61C2BE6-0046-4188-8142-7A23D77B8D88}" destId="{1864CCF4-0176-47F7-B1EB-FAA8AF9EF7E3}" srcOrd="0" destOrd="0" presId="urn:microsoft.com/office/officeart/2018/5/layout/IconCircleLabelList"/>
    <dgm:cxn modelId="{48FE36A8-CBDE-4646-9569-B2E13D618F90}" type="presOf" srcId="{27071B4D-A0D0-44DB-B3AA-ACBD2E56B5F8}" destId="{1BEDB1F7-7654-4F9E-B953-2C389023E28D}" srcOrd="0" destOrd="0" presId="urn:microsoft.com/office/officeart/2018/5/layout/IconCircleLabelList"/>
    <dgm:cxn modelId="{253861C2-765D-4D52-95B6-360621ACE4CE}" type="presOf" srcId="{CEBBFC93-27A4-44E7-B040-0285A3F88BC1}" destId="{A4C92CCA-10ED-4B76-AB41-408D9D0A1ABD}" srcOrd="0" destOrd="0" presId="urn:microsoft.com/office/officeart/2018/5/layout/IconCircleLabelList"/>
    <dgm:cxn modelId="{A6AB9CD4-D0E9-4EDC-9D50-AB0E8CFF1B6C}" srcId="{CEBBFC93-27A4-44E7-B040-0285A3F88BC1}" destId="{9BCF4377-8781-40FC-80A9-7A265531492E}" srcOrd="1" destOrd="0" parTransId="{F86038E1-EE5C-41F7-8E46-0F11F206ECF0}" sibTransId="{E1D304A3-0935-44CD-8CB2-BE8730C8BA1C}"/>
    <dgm:cxn modelId="{55EF4D48-9570-4E7B-8B56-F2CE6C628B18}" type="presParOf" srcId="{A4C92CCA-10ED-4B76-AB41-408D9D0A1ABD}" destId="{EDF29472-33E1-4F1F-B26B-71A4558CCA4B}" srcOrd="0" destOrd="0" presId="urn:microsoft.com/office/officeart/2018/5/layout/IconCircleLabelList"/>
    <dgm:cxn modelId="{AF0C1319-686E-4AD1-8D4E-A4AF57924DDE}" type="presParOf" srcId="{EDF29472-33E1-4F1F-B26B-71A4558CCA4B}" destId="{F6836BDD-7C3D-4A5B-A0AD-F6A8B2E1DF93}" srcOrd="0" destOrd="0" presId="urn:microsoft.com/office/officeart/2018/5/layout/IconCircleLabelList"/>
    <dgm:cxn modelId="{84647802-6110-4036-9CB6-CAEF88C04134}" type="presParOf" srcId="{EDF29472-33E1-4F1F-B26B-71A4558CCA4B}" destId="{723DAD9A-0DB8-4B68-8A7F-D4563B306791}" srcOrd="1" destOrd="0" presId="urn:microsoft.com/office/officeart/2018/5/layout/IconCircleLabelList"/>
    <dgm:cxn modelId="{91A30589-3B98-4DAB-8608-AEFF462EC5D1}" type="presParOf" srcId="{EDF29472-33E1-4F1F-B26B-71A4558CCA4B}" destId="{81127E29-1935-4469-8E76-708592BBB07A}" srcOrd="2" destOrd="0" presId="urn:microsoft.com/office/officeart/2018/5/layout/IconCircleLabelList"/>
    <dgm:cxn modelId="{5E9B8D1D-9368-40B9-9044-4FFD4290C423}" type="presParOf" srcId="{EDF29472-33E1-4F1F-B26B-71A4558CCA4B}" destId="{1864CCF4-0176-47F7-B1EB-FAA8AF9EF7E3}" srcOrd="3" destOrd="0" presId="urn:microsoft.com/office/officeart/2018/5/layout/IconCircleLabelList"/>
    <dgm:cxn modelId="{5ED59401-CA56-480F-AAA2-298DE12ADC4D}" type="presParOf" srcId="{A4C92CCA-10ED-4B76-AB41-408D9D0A1ABD}" destId="{3A54A63F-FE03-47B5-A278-4B391B03291A}" srcOrd="1" destOrd="0" presId="urn:microsoft.com/office/officeart/2018/5/layout/IconCircleLabelList"/>
    <dgm:cxn modelId="{6C31C5C8-32BA-4AD3-8A49-A369895EDC2A}" type="presParOf" srcId="{A4C92CCA-10ED-4B76-AB41-408D9D0A1ABD}" destId="{F65D7CD0-36C1-4130-9557-53AFC2994865}" srcOrd="2" destOrd="0" presId="urn:microsoft.com/office/officeart/2018/5/layout/IconCircleLabelList"/>
    <dgm:cxn modelId="{87DBABD0-219C-4EE4-BA7D-67F99CF35E0F}" type="presParOf" srcId="{F65D7CD0-36C1-4130-9557-53AFC2994865}" destId="{36BD8807-5DAD-421A-AF67-E63977F458BF}" srcOrd="0" destOrd="0" presId="urn:microsoft.com/office/officeart/2018/5/layout/IconCircleLabelList"/>
    <dgm:cxn modelId="{3A19DDD2-815F-417F-B447-1E754B62B6DE}" type="presParOf" srcId="{F65D7CD0-36C1-4130-9557-53AFC2994865}" destId="{C0E78B2C-0200-4BC8-B0F7-BA0BEC2999EB}" srcOrd="1" destOrd="0" presId="urn:microsoft.com/office/officeart/2018/5/layout/IconCircleLabelList"/>
    <dgm:cxn modelId="{14A87C7F-ABC7-496F-828D-30C485856D88}" type="presParOf" srcId="{F65D7CD0-36C1-4130-9557-53AFC2994865}" destId="{CFE3B79A-1EB5-441C-AE2F-7F55C852474A}" srcOrd="2" destOrd="0" presId="urn:microsoft.com/office/officeart/2018/5/layout/IconCircleLabelList"/>
    <dgm:cxn modelId="{16CFB334-2E7D-475F-BFBE-DC2FAB77844E}" type="presParOf" srcId="{F65D7CD0-36C1-4130-9557-53AFC2994865}" destId="{0DF2474A-D515-4415-BC78-DA35BF402E78}" srcOrd="3" destOrd="0" presId="urn:microsoft.com/office/officeart/2018/5/layout/IconCircleLabelList"/>
    <dgm:cxn modelId="{7F4180D8-16C6-4163-A91B-48A1F1C9F81B}" type="presParOf" srcId="{A4C92CCA-10ED-4B76-AB41-408D9D0A1ABD}" destId="{218EEF7A-8F6A-418C-BE06-D7341E8CA7F1}" srcOrd="3" destOrd="0" presId="urn:microsoft.com/office/officeart/2018/5/layout/IconCircleLabelList"/>
    <dgm:cxn modelId="{ECDC30F2-1FD9-480C-BD1D-7B81EAD3E12A}" type="presParOf" srcId="{A4C92CCA-10ED-4B76-AB41-408D9D0A1ABD}" destId="{E962FB07-4BBE-4918-A381-7D4D3AC1C8BA}" srcOrd="4" destOrd="0" presId="urn:microsoft.com/office/officeart/2018/5/layout/IconCircleLabelList"/>
    <dgm:cxn modelId="{C8DC5A05-4934-4395-A603-9FAAB35826F3}" type="presParOf" srcId="{E962FB07-4BBE-4918-A381-7D4D3AC1C8BA}" destId="{0493BDD0-D08E-431D-94BE-95176FE9A057}" srcOrd="0" destOrd="0" presId="urn:microsoft.com/office/officeart/2018/5/layout/IconCircleLabelList"/>
    <dgm:cxn modelId="{F44ECA69-5A24-41A4-8DA1-07500341BB65}" type="presParOf" srcId="{E962FB07-4BBE-4918-A381-7D4D3AC1C8BA}" destId="{36F6901B-8A07-42B8-AFFC-1AECA8F4884E}" srcOrd="1" destOrd="0" presId="urn:microsoft.com/office/officeart/2018/5/layout/IconCircleLabelList"/>
    <dgm:cxn modelId="{00B6AE1A-4E8E-4562-9E9A-2295185FE37F}" type="presParOf" srcId="{E962FB07-4BBE-4918-A381-7D4D3AC1C8BA}" destId="{6105D445-13E4-46DB-9DEF-96ACB12946E1}" srcOrd="2" destOrd="0" presId="urn:microsoft.com/office/officeart/2018/5/layout/IconCircleLabelList"/>
    <dgm:cxn modelId="{32F39B55-B79D-4F1A-B9D9-FA29C3FCF531}" type="presParOf" srcId="{E962FB07-4BBE-4918-A381-7D4D3AC1C8BA}" destId="{1BEDB1F7-7654-4F9E-B953-2C389023E28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7D013-909D-4F4C-B79A-9BF5132D96B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3BE16E-8FAD-43F3-AEE6-515917E6C319}">
      <dgm:prSet/>
      <dgm:spPr/>
      <dgm:t>
        <a:bodyPr/>
        <a:lstStyle/>
        <a:p>
          <a:r>
            <a:rPr lang="pt-BR"/>
            <a:t>ESG é um conjunto de diretrizes e recomendações para concretizar boas práticas ambientais, sociais e de governança dentro das organizações, trazendo impactos positivos para a sociedade como um todo. </a:t>
          </a:r>
          <a:endParaRPr lang="en-US"/>
        </a:p>
      </dgm:t>
    </dgm:pt>
    <dgm:pt modelId="{C0170E1F-D2E0-4E38-9FA0-358F2BE01F21}" type="parTrans" cxnId="{29868F2B-E181-4454-83F2-1FB831C0CDC6}">
      <dgm:prSet/>
      <dgm:spPr/>
      <dgm:t>
        <a:bodyPr/>
        <a:lstStyle/>
        <a:p>
          <a:endParaRPr lang="en-US"/>
        </a:p>
      </dgm:t>
    </dgm:pt>
    <dgm:pt modelId="{FB7D32DD-7760-4A7D-BFD5-08B0E4024EA9}" type="sibTrans" cxnId="{29868F2B-E181-4454-83F2-1FB831C0CDC6}">
      <dgm:prSet/>
      <dgm:spPr/>
      <dgm:t>
        <a:bodyPr/>
        <a:lstStyle/>
        <a:p>
          <a:endParaRPr lang="en-US"/>
        </a:p>
      </dgm:t>
    </dgm:pt>
    <dgm:pt modelId="{7D6075A2-E45E-4505-897C-B7AF54FFE237}">
      <dgm:prSet/>
      <dgm:spPr/>
      <dgm:t>
        <a:bodyPr/>
        <a:lstStyle/>
        <a:p>
          <a:r>
            <a:rPr lang="pt-BR"/>
            <a:t>Negócios que se comprometem com as melhores práticas de gestão acabam tendo uma operação mais sustentável em diversos aspectos, incluindo o econômico e na gestão de riscos – e, como consequência, geram resultados melhores ao longo do tempo. </a:t>
          </a:r>
          <a:endParaRPr lang="en-US"/>
        </a:p>
      </dgm:t>
    </dgm:pt>
    <dgm:pt modelId="{8DC17E48-92E9-47B6-832F-5C70BD644CB5}" type="parTrans" cxnId="{6CE9F336-E40E-4BAB-BDF4-18235BB63128}">
      <dgm:prSet/>
      <dgm:spPr/>
      <dgm:t>
        <a:bodyPr/>
        <a:lstStyle/>
        <a:p>
          <a:endParaRPr lang="en-US"/>
        </a:p>
      </dgm:t>
    </dgm:pt>
    <dgm:pt modelId="{8830CBF5-3162-4244-B96A-2BCF7329F48C}" type="sibTrans" cxnId="{6CE9F336-E40E-4BAB-BDF4-18235BB63128}">
      <dgm:prSet/>
      <dgm:spPr/>
      <dgm:t>
        <a:bodyPr/>
        <a:lstStyle/>
        <a:p>
          <a:endParaRPr lang="en-US"/>
        </a:p>
      </dgm:t>
    </dgm:pt>
    <dgm:pt modelId="{EA200AE8-C952-4763-B2E6-7C0294F284DD}">
      <dgm:prSet/>
      <dgm:spPr/>
      <dgm:t>
        <a:bodyPr/>
        <a:lstStyle/>
        <a:p>
          <a:r>
            <a:rPr lang="pt-BR"/>
            <a:t>ESG é a sigla em inglês para “</a:t>
          </a:r>
          <a:r>
            <a:rPr lang="pt-BR" i="1"/>
            <a:t>environmental, social and governance</a:t>
          </a:r>
          <a:r>
            <a:rPr lang="pt-BR"/>
            <a:t>” (ambiental, social e governança, em português), geralmente usada para medir as práticas ambientais, sociais e de governança de uma empresa. </a:t>
          </a:r>
          <a:endParaRPr lang="en-US"/>
        </a:p>
      </dgm:t>
    </dgm:pt>
    <dgm:pt modelId="{0A27AECF-BA5E-4CC3-8F8B-9C769036C239}" type="parTrans" cxnId="{35EAE235-5D2E-4F0A-8954-D5C63BDEAE4A}">
      <dgm:prSet/>
      <dgm:spPr/>
      <dgm:t>
        <a:bodyPr/>
        <a:lstStyle/>
        <a:p>
          <a:endParaRPr lang="en-US"/>
        </a:p>
      </dgm:t>
    </dgm:pt>
    <dgm:pt modelId="{4318589E-E246-419A-9CD4-27E17F77D390}" type="sibTrans" cxnId="{35EAE235-5D2E-4F0A-8954-D5C63BDEAE4A}">
      <dgm:prSet/>
      <dgm:spPr/>
      <dgm:t>
        <a:bodyPr/>
        <a:lstStyle/>
        <a:p>
          <a:endParaRPr lang="en-US"/>
        </a:p>
      </dgm:t>
    </dgm:pt>
    <dgm:pt modelId="{2D0A98AF-7C95-4B6D-8661-E76F45CE67B5}" type="pres">
      <dgm:prSet presAssocID="{BF07D013-909D-4F4C-B79A-9BF5132D96B2}" presName="Name0" presStyleCnt="0">
        <dgm:presLayoutVars>
          <dgm:dir/>
          <dgm:resizeHandles val="exact"/>
        </dgm:presLayoutVars>
      </dgm:prSet>
      <dgm:spPr/>
    </dgm:pt>
    <dgm:pt modelId="{5D3C050E-CD6F-4B04-88A2-120C10D86CDB}" type="pres">
      <dgm:prSet presAssocID="{A53BE16E-8FAD-43F3-AEE6-515917E6C319}" presName="node" presStyleLbl="node1" presStyleIdx="0" presStyleCnt="3">
        <dgm:presLayoutVars>
          <dgm:bulletEnabled val="1"/>
        </dgm:presLayoutVars>
      </dgm:prSet>
      <dgm:spPr/>
    </dgm:pt>
    <dgm:pt modelId="{E2C135C7-5D46-4BDE-8565-554FA462E0F6}" type="pres">
      <dgm:prSet presAssocID="{FB7D32DD-7760-4A7D-BFD5-08B0E4024EA9}" presName="sibTrans" presStyleLbl="sibTrans2D1" presStyleIdx="0" presStyleCnt="2"/>
      <dgm:spPr/>
    </dgm:pt>
    <dgm:pt modelId="{FB4A3E64-1A3C-451D-B21B-91103D8D11D0}" type="pres">
      <dgm:prSet presAssocID="{FB7D32DD-7760-4A7D-BFD5-08B0E4024EA9}" presName="connectorText" presStyleLbl="sibTrans2D1" presStyleIdx="0" presStyleCnt="2"/>
      <dgm:spPr/>
    </dgm:pt>
    <dgm:pt modelId="{7947EA88-7542-40E4-A7A2-472DB1A9CA8A}" type="pres">
      <dgm:prSet presAssocID="{7D6075A2-E45E-4505-897C-B7AF54FFE237}" presName="node" presStyleLbl="node1" presStyleIdx="1" presStyleCnt="3">
        <dgm:presLayoutVars>
          <dgm:bulletEnabled val="1"/>
        </dgm:presLayoutVars>
      </dgm:prSet>
      <dgm:spPr/>
    </dgm:pt>
    <dgm:pt modelId="{2D25F21C-DC7B-496F-B425-FF28DB97E482}" type="pres">
      <dgm:prSet presAssocID="{8830CBF5-3162-4244-B96A-2BCF7329F48C}" presName="sibTrans" presStyleLbl="sibTrans2D1" presStyleIdx="1" presStyleCnt="2"/>
      <dgm:spPr/>
    </dgm:pt>
    <dgm:pt modelId="{C7DED00B-2CF9-42DE-9C53-2D89519EFE3E}" type="pres">
      <dgm:prSet presAssocID="{8830CBF5-3162-4244-B96A-2BCF7329F48C}" presName="connectorText" presStyleLbl="sibTrans2D1" presStyleIdx="1" presStyleCnt="2"/>
      <dgm:spPr/>
    </dgm:pt>
    <dgm:pt modelId="{5E28262F-D307-4BBE-97BF-57A77AA393F0}" type="pres">
      <dgm:prSet presAssocID="{EA200AE8-C952-4763-B2E6-7C0294F284DD}" presName="node" presStyleLbl="node1" presStyleIdx="2" presStyleCnt="3">
        <dgm:presLayoutVars>
          <dgm:bulletEnabled val="1"/>
        </dgm:presLayoutVars>
      </dgm:prSet>
      <dgm:spPr/>
    </dgm:pt>
  </dgm:ptLst>
  <dgm:cxnLst>
    <dgm:cxn modelId="{29868F2B-E181-4454-83F2-1FB831C0CDC6}" srcId="{BF07D013-909D-4F4C-B79A-9BF5132D96B2}" destId="{A53BE16E-8FAD-43F3-AEE6-515917E6C319}" srcOrd="0" destOrd="0" parTransId="{C0170E1F-D2E0-4E38-9FA0-358F2BE01F21}" sibTransId="{FB7D32DD-7760-4A7D-BFD5-08B0E4024EA9}"/>
    <dgm:cxn modelId="{6474412F-DB38-49A0-BD6F-5D7484B4FE2A}" type="presOf" srcId="{8830CBF5-3162-4244-B96A-2BCF7329F48C}" destId="{C7DED00B-2CF9-42DE-9C53-2D89519EFE3E}" srcOrd="1" destOrd="0" presId="urn:microsoft.com/office/officeart/2005/8/layout/process1"/>
    <dgm:cxn modelId="{35EAE235-5D2E-4F0A-8954-D5C63BDEAE4A}" srcId="{BF07D013-909D-4F4C-B79A-9BF5132D96B2}" destId="{EA200AE8-C952-4763-B2E6-7C0294F284DD}" srcOrd="2" destOrd="0" parTransId="{0A27AECF-BA5E-4CC3-8F8B-9C769036C239}" sibTransId="{4318589E-E246-419A-9CD4-27E17F77D390}"/>
    <dgm:cxn modelId="{6CE9F336-E40E-4BAB-BDF4-18235BB63128}" srcId="{BF07D013-909D-4F4C-B79A-9BF5132D96B2}" destId="{7D6075A2-E45E-4505-897C-B7AF54FFE237}" srcOrd="1" destOrd="0" parTransId="{8DC17E48-92E9-47B6-832F-5C70BD644CB5}" sibTransId="{8830CBF5-3162-4244-B96A-2BCF7329F48C}"/>
    <dgm:cxn modelId="{FD54533C-E848-4ADD-9452-96765251B52F}" type="presOf" srcId="{BF07D013-909D-4F4C-B79A-9BF5132D96B2}" destId="{2D0A98AF-7C95-4B6D-8661-E76F45CE67B5}" srcOrd="0" destOrd="0" presId="urn:microsoft.com/office/officeart/2005/8/layout/process1"/>
    <dgm:cxn modelId="{05C49664-A768-4A50-9FCA-932BC9389FE4}" type="presOf" srcId="{A53BE16E-8FAD-43F3-AEE6-515917E6C319}" destId="{5D3C050E-CD6F-4B04-88A2-120C10D86CDB}" srcOrd="0" destOrd="0" presId="urn:microsoft.com/office/officeart/2005/8/layout/process1"/>
    <dgm:cxn modelId="{47D99366-D436-4FCD-B249-F8D4B8E95604}" type="presOf" srcId="{EA200AE8-C952-4763-B2E6-7C0294F284DD}" destId="{5E28262F-D307-4BBE-97BF-57A77AA393F0}" srcOrd="0" destOrd="0" presId="urn:microsoft.com/office/officeart/2005/8/layout/process1"/>
    <dgm:cxn modelId="{564EF148-1258-4B5B-A7B1-92E81D8C73AB}" type="presOf" srcId="{FB7D32DD-7760-4A7D-BFD5-08B0E4024EA9}" destId="{FB4A3E64-1A3C-451D-B21B-91103D8D11D0}" srcOrd="1" destOrd="0" presId="urn:microsoft.com/office/officeart/2005/8/layout/process1"/>
    <dgm:cxn modelId="{0A44BE84-4289-4C2B-B237-3F12872C70D5}" type="presOf" srcId="{7D6075A2-E45E-4505-897C-B7AF54FFE237}" destId="{7947EA88-7542-40E4-A7A2-472DB1A9CA8A}" srcOrd="0" destOrd="0" presId="urn:microsoft.com/office/officeart/2005/8/layout/process1"/>
    <dgm:cxn modelId="{18BCEE92-ABA2-4700-BD51-E218C5D4BD65}" type="presOf" srcId="{FB7D32DD-7760-4A7D-BFD5-08B0E4024EA9}" destId="{E2C135C7-5D46-4BDE-8565-554FA462E0F6}" srcOrd="0" destOrd="0" presId="urn:microsoft.com/office/officeart/2005/8/layout/process1"/>
    <dgm:cxn modelId="{027658B5-F3A4-4A52-8661-5DAABA6EBAA4}" type="presOf" srcId="{8830CBF5-3162-4244-B96A-2BCF7329F48C}" destId="{2D25F21C-DC7B-496F-B425-FF28DB97E482}" srcOrd="0" destOrd="0" presId="urn:microsoft.com/office/officeart/2005/8/layout/process1"/>
    <dgm:cxn modelId="{7FBCB271-2BF9-4F37-B963-14F5B0CC3559}" type="presParOf" srcId="{2D0A98AF-7C95-4B6D-8661-E76F45CE67B5}" destId="{5D3C050E-CD6F-4B04-88A2-120C10D86CDB}" srcOrd="0" destOrd="0" presId="urn:microsoft.com/office/officeart/2005/8/layout/process1"/>
    <dgm:cxn modelId="{3ECD4467-7B48-47E8-A5F5-291047F32FD7}" type="presParOf" srcId="{2D0A98AF-7C95-4B6D-8661-E76F45CE67B5}" destId="{E2C135C7-5D46-4BDE-8565-554FA462E0F6}" srcOrd="1" destOrd="0" presId="urn:microsoft.com/office/officeart/2005/8/layout/process1"/>
    <dgm:cxn modelId="{4C443970-FBAC-4396-A0EB-1A464F04BFAE}" type="presParOf" srcId="{E2C135C7-5D46-4BDE-8565-554FA462E0F6}" destId="{FB4A3E64-1A3C-451D-B21B-91103D8D11D0}" srcOrd="0" destOrd="0" presId="urn:microsoft.com/office/officeart/2005/8/layout/process1"/>
    <dgm:cxn modelId="{4F9F3CC0-829F-437C-9774-EDFDB6E197F8}" type="presParOf" srcId="{2D0A98AF-7C95-4B6D-8661-E76F45CE67B5}" destId="{7947EA88-7542-40E4-A7A2-472DB1A9CA8A}" srcOrd="2" destOrd="0" presId="urn:microsoft.com/office/officeart/2005/8/layout/process1"/>
    <dgm:cxn modelId="{AF25D0B7-4CC4-4FAD-A482-12B123AFC944}" type="presParOf" srcId="{2D0A98AF-7C95-4B6D-8661-E76F45CE67B5}" destId="{2D25F21C-DC7B-496F-B425-FF28DB97E482}" srcOrd="3" destOrd="0" presId="urn:microsoft.com/office/officeart/2005/8/layout/process1"/>
    <dgm:cxn modelId="{AFFA132E-128E-40D0-A4F6-A53D33018165}" type="presParOf" srcId="{2D25F21C-DC7B-496F-B425-FF28DB97E482}" destId="{C7DED00B-2CF9-42DE-9C53-2D89519EFE3E}" srcOrd="0" destOrd="0" presId="urn:microsoft.com/office/officeart/2005/8/layout/process1"/>
    <dgm:cxn modelId="{90AADCF5-1456-47DB-A858-5CC07E070E18}" type="presParOf" srcId="{2D0A98AF-7C95-4B6D-8661-E76F45CE67B5}" destId="{5E28262F-D307-4BBE-97BF-57A77AA393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639C5-604F-4318-8F15-2104F57155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C3528B6-406D-4907-B34E-2DDBDA03B2B9}">
      <dgm:prSet/>
      <dgm:spPr/>
      <dgm:t>
        <a:bodyPr/>
        <a:lstStyle/>
        <a:p>
          <a:r>
            <a:rPr lang="pt-BR"/>
            <a:t>CRIAR UMA IDENTIDADE DE MODA SUSTENTÁVEL PARA O PARANÁ;</a:t>
          </a:r>
          <a:endParaRPr lang="en-US"/>
        </a:p>
      </dgm:t>
    </dgm:pt>
    <dgm:pt modelId="{C05C4815-4CB2-480F-80B8-F8A3F62F30D1}" type="parTrans" cxnId="{ED788150-A18F-47BC-91F4-B318F6276B5D}">
      <dgm:prSet/>
      <dgm:spPr/>
      <dgm:t>
        <a:bodyPr/>
        <a:lstStyle/>
        <a:p>
          <a:endParaRPr lang="en-US"/>
        </a:p>
      </dgm:t>
    </dgm:pt>
    <dgm:pt modelId="{3D8AC697-1685-4AE0-B14D-F07724834B61}" type="sibTrans" cxnId="{ED788150-A18F-47BC-91F4-B318F6276B5D}">
      <dgm:prSet/>
      <dgm:spPr/>
      <dgm:t>
        <a:bodyPr/>
        <a:lstStyle/>
        <a:p>
          <a:endParaRPr lang="en-US"/>
        </a:p>
      </dgm:t>
    </dgm:pt>
    <dgm:pt modelId="{A76E09BA-C80F-461B-B27B-2F6C34762735}">
      <dgm:prSet/>
      <dgm:spPr/>
      <dgm:t>
        <a:bodyPr/>
        <a:lstStyle/>
        <a:p>
          <a:r>
            <a:rPr lang="pt-BR"/>
            <a:t>PROMOVER A MARCA PARANAENSE NO MERCADO INTERNO E EXTERNO;</a:t>
          </a:r>
          <a:endParaRPr lang="en-US"/>
        </a:p>
      </dgm:t>
    </dgm:pt>
    <dgm:pt modelId="{77616627-62C9-44E0-A312-540F5D0E7043}" type="parTrans" cxnId="{47810CBE-B15A-4182-999A-7884C97C1494}">
      <dgm:prSet/>
      <dgm:spPr/>
      <dgm:t>
        <a:bodyPr/>
        <a:lstStyle/>
        <a:p>
          <a:endParaRPr lang="en-US"/>
        </a:p>
      </dgm:t>
    </dgm:pt>
    <dgm:pt modelId="{708667B0-806B-4650-BB6A-51563DA68A39}" type="sibTrans" cxnId="{47810CBE-B15A-4182-999A-7884C97C1494}">
      <dgm:prSet/>
      <dgm:spPr/>
      <dgm:t>
        <a:bodyPr/>
        <a:lstStyle/>
        <a:p>
          <a:endParaRPr lang="en-US"/>
        </a:p>
      </dgm:t>
    </dgm:pt>
    <dgm:pt modelId="{1D190EB2-9A9B-4219-B221-60C162ACC85B}">
      <dgm:prSet/>
      <dgm:spPr/>
      <dgm:t>
        <a:bodyPr/>
        <a:lstStyle/>
        <a:p>
          <a:r>
            <a:rPr lang="pt-BR"/>
            <a:t>CRIAR UM DIFERENCIAL COMPETITIVO PARA A MARCA PARANAENSE;</a:t>
          </a:r>
          <a:endParaRPr lang="en-US"/>
        </a:p>
      </dgm:t>
    </dgm:pt>
    <dgm:pt modelId="{C85BE438-ED2A-4FAC-947F-73412C990C2C}" type="parTrans" cxnId="{82255F59-A5BA-4ECB-9B86-8A04B2EF021F}">
      <dgm:prSet/>
      <dgm:spPr/>
      <dgm:t>
        <a:bodyPr/>
        <a:lstStyle/>
        <a:p>
          <a:endParaRPr lang="en-US"/>
        </a:p>
      </dgm:t>
    </dgm:pt>
    <dgm:pt modelId="{95BB91D6-F64B-44CB-BCA8-82292CC5CA55}" type="sibTrans" cxnId="{82255F59-A5BA-4ECB-9B86-8A04B2EF021F}">
      <dgm:prSet/>
      <dgm:spPr/>
      <dgm:t>
        <a:bodyPr/>
        <a:lstStyle/>
        <a:p>
          <a:endParaRPr lang="en-US"/>
        </a:p>
      </dgm:t>
    </dgm:pt>
    <dgm:pt modelId="{794E20E9-6EBE-45A7-89FF-F0B2897397FC}">
      <dgm:prSet/>
      <dgm:spPr/>
      <dgm:t>
        <a:bodyPr/>
        <a:lstStyle/>
        <a:p>
          <a:r>
            <a:rPr lang="pt-BR"/>
            <a:t>ESTIMULAR AS BOAS PRATICAS NA INDUSTRIA DA MODA;</a:t>
          </a:r>
          <a:endParaRPr lang="en-US"/>
        </a:p>
      </dgm:t>
    </dgm:pt>
    <dgm:pt modelId="{E10A51C3-F67B-4BB6-A085-B9B23C8E8C65}" type="parTrans" cxnId="{E273E26E-26B0-4AF4-94C6-7FF0E28CD9F6}">
      <dgm:prSet/>
      <dgm:spPr/>
      <dgm:t>
        <a:bodyPr/>
        <a:lstStyle/>
        <a:p>
          <a:endParaRPr lang="en-US"/>
        </a:p>
      </dgm:t>
    </dgm:pt>
    <dgm:pt modelId="{39CBBBB1-B224-40FB-941D-0F12C3A8A6AD}" type="sibTrans" cxnId="{E273E26E-26B0-4AF4-94C6-7FF0E28CD9F6}">
      <dgm:prSet/>
      <dgm:spPr/>
      <dgm:t>
        <a:bodyPr/>
        <a:lstStyle/>
        <a:p>
          <a:endParaRPr lang="en-US"/>
        </a:p>
      </dgm:t>
    </dgm:pt>
    <dgm:pt modelId="{BDDF15EE-96E2-472A-9F53-FDF704061542}">
      <dgm:prSet/>
      <dgm:spPr/>
      <dgm:t>
        <a:bodyPr/>
        <a:lstStyle/>
        <a:p>
          <a:r>
            <a:rPr lang="pt-BR"/>
            <a:t>GERAR VALOR A INDÚSTRIA DA MODA;</a:t>
          </a:r>
          <a:endParaRPr lang="en-US"/>
        </a:p>
      </dgm:t>
    </dgm:pt>
    <dgm:pt modelId="{338B4C9A-411E-4473-9D11-8F34F4C8BA13}" type="parTrans" cxnId="{C81A144E-A617-466E-A707-E8F85958159C}">
      <dgm:prSet/>
      <dgm:spPr/>
      <dgm:t>
        <a:bodyPr/>
        <a:lstStyle/>
        <a:p>
          <a:endParaRPr lang="en-US"/>
        </a:p>
      </dgm:t>
    </dgm:pt>
    <dgm:pt modelId="{626A9BAC-4D5D-4411-9C2C-B5A47764DB01}" type="sibTrans" cxnId="{C81A144E-A617-466E-A707-E8F85958159C}">
      <dgm:prSet/>
      <dgm:spPr/>
      <dgm:t>
        <a:bodyPr/>
        <a:lstStyle/>
        <a:p>
          <a:endParaRPr lang="en-US"/>
        </a:p>
      </dgm:t>
    </dgm:pt>
    <dgm:pt modelId="{2EA769AC-233A-439C-95D9-2EA1B36F584B}" type="pres">
      <dgm:prSet presAssocID="{F18639C5-604F-4318-8F15-2104F5715528}" presName="root" presStyleCnt="0">
        <dgm:presLayoutVars>
          <dgm:dir/>
          <dgm:resizeHandles val="exact"/>
        </dgm:presLayoutVars>
      </dgm:prSet>
      <dgm:spPr/>
    </dgm:pt>
    <dgm:pt modelId="{054ECD64-66FD-4EF1-BCB1-7D7968BCC6C9}" type="pres">
      <dgm:prSet presAssocID="{6C3528B6-406D-4907-B34E-2DDBDA03B2B9}" presName="compNode" presStyleCnt="0"/>
      <dgm:spPr/>
    </dgm:pt>
    <dgm:pt modelId="{029A9472-DA46-482B-9A12-88813509DC90}" type="pres">
      <dgm:prSet presAssocID="{6C3528B6-406D-4907-B34E-2DDBDA03B2B9}" presName="bgRect" presStyleLbl="bgShp" presStyleIdx="0" presStyleCnt="5"/>
      <dgm:spPr/>
    </dgm:pt>
    <dgm:pt modelId="{D241D18B-3750-4DFC-A037-A0A208E6983F}" type="pres">
      <dgm:prSet presAssocID="{6C3528B6-406D-4907-B34E-2DDBDA03B2B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hi"/>
        </a:ext>
      </dgm:extLst>
    </dgm:pt>
    <dgm:pt modelId="{F59EE79E-7E97-4A3D-992F-4F86B6A119F0}" type="pres">
      <dgm:prSet presAssocID="{6C3528B6-406D-4907-B34E-2DDBDA03B2B9}" presName="spaceRect" presStyleCnt="0"/>
      <dgm:spPr/>
    </dgm:pt>
    <dgm:pt modelId="{A7259C48-DD34-47B8-B25F-172BF0E223FD}" type="pres">
      <dgm:prSet presAssocID="{6C3528B6-406D-4907-B34E-2DDBDA03B2B9}" presName="parTx" presStyleLbl="revTx" presStyleIdx="0" presStyleCnt="5">
        <dgm:presLayoutVars>
          <dgm:chMax val="0"/>
          <dgm:chPref val="0"/>
        </dgm:presLayoutVars>
      </dgm:prSet>
      <dgm:spPr/>
    </dgm:pt>
    <dgm:pt modelId="{82BF7C92-AEE3-4BB5-917C-30B9D2C4ACC4}" type="pres">
      <dgm:prSet presAssocID="{3D8AC697-1685-4AE0-B14D-F07724834B61}" presName="sibTrans" presStyleCnt="0"/>
      <dgm:spPr/>
    </dgm:pt>
    <dgm:pt modelId="{F3A647B0-6CC7-4787-8F93-994928545654}" type="pres">
      <dgm:prSet presAssocID="{A76E09BA-C80F-461B-B27B-2F6C34762735}" presName="compNode" presStyleCnt="0"/>
      <dgm:spPr/>
    </dgm:pt>
    <dgm:pt modelId="{83C709EC-54B4-436D-B2B9-8ED70ABF95AA}" type="pres">
      <dgm:prSet presAssocID="{A76E09BA-C80F-461B-B27B-2F6C34762735}" presName="bgRect" presStyleLbl="bgShp" presStyleIdx="1" presStyleCnt="5"/>
      <dgm:spPr/>
    </dgm:pt>
    <dgm:pt modelId="{AB36B957-7250-4FA0-A94E-F2C492460C54}" type="pres">
      <dgm:prSet presAssocID="{A76E09BA-C80F-461B-B27B-2F6C347627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paganda"/>
        </a:ext>
      </dgm:extLst>
    </dgm:pt>
    <dgm:pt modelId="{1131AC82-E5F4-47B3-B1FD-7B069ED11C43}" type="pres">
      <dgm:prSet presAssocID="{A76E09BA-C80F-461B-B27B-2F6C34762735}" presName="spaceRect" presStyleCnt="0"/>
      <dgm:spPr/>
    </dgm:pt>
    <dgm:pt modelId="{BF80D430-B8AB-4963-9288-BA288C244228}" type="pres">
      <dgm:prSet presAssocID="{A76E09BA-C80F-461B-B27B-2F6C34762735}" presName="parTx" presStyleLbl="revTx" presStyleIdx="1" presStyleCnt="5">
        <dgm:presLayoutVars>
          <dgm:chMax val="0"/>
          <dgm:chPref val="0"/>
        </dgm:presLayoutVars>
      </dgm:prSet>
      <dgm:spPr/>
    </dgm:pt>
    <dgm:pt modelId="{71C391E4-F322-4C93-9D09-533FAA21E9EF}" type="pres">
      <dgm:prSet presAssocID="{708667B0-806B-4650-BB6A-51563DA68A39}" presName="sibTrans" presStyleCnt="0"/>
      <dgm:spPr/>
    </dgm:pt>
    <dgm:pt modelId="{29B2B406-15BA-48AD-9DF2-0FE6A6DB14FE}" type="pres">
      <dgm:prSet presAssocID="{1D190EB2-9A9B-4219-B221-60C162ACC85B}" presName="compNode" presStyleCnt="0"/>
      <dgm:spPr/>
    </dgm:pt>
    <dgm:pt modelId="{10118265-3C32-4197-9777-5EAE00D3946F}" type="pres">
      <dgm:prSet presAssocID="{1D190EB2-9A9B-4219-B221-60C162ACC85B}" presName="bgRect" presStyleLbl="bgShp" presStyleIdx="2" presStyleCnt="5"/>
      <dgm:spPr/>
    </dgm:pt>
    <dgm:pt modelId="{CB406721-0FC4-4C6E-B428-EAB3F736D1F3}" type="pres">
      <dgm:prSet presAssocID="{1D190EB2-9A9B-4219-B221-60C162ACC85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8ADA29B9-7511-4DA5-A0CA-06EF342FCE14}" type="pres">
      <dgm:prSet presAssocID="{1D190EB2-9A9B-4219-B221-60C162ACC85B}" presName="spaceRect" presStyleCnt="0"/>
      <dgm:spPr/>
    </dgm:pt>
    <dgm:pt modelId="{B6562772-7EE3-4281-B0DD-3BBE458204E3}" type="pres">
      <dgm:prSet presAssocID="{1D190EB2-9A9B-4219-B221-60C162ACC85B}" presName="parTx" presStyleLbl="revTx" presStyleIdx="2" presStyleCnt="5">
        <dgm:presLayoutVars>
          <dgm:chMax val="0"/>
          <dgm:chPref val="0"/>
        </dgm:presLayoutVars>
      </dgm:prSet>
      <dgm:spPr/>
    </dgm:pt>
    <dgm:pt modelId="{82D8D660-DE40-4B37-8521-C9D3BF88133E}" type="pres">
      <dgm:prSet presAssocID="{95BB91D6-F64B-44CB-BCA8-82292CC5CA55}" presName="sibTrans" presStyleCnt="0"/>
      <dgm:spPr/>
    </dgm:pt>
    <dgm:pt modelId="{930C3753-E510-45D1-A155-4B96B5D5CFF8}" type="pres">
      <dgm:prSet presAssocID="{794E20E9-6EBE-45A7-89FF-F0B2897397FC}" presName="compNode" presStyleCnt="0"/>
      <dgm:spPr/>
    </dgm:pt>
    <dgm:pt modelId="{FB859093-A2F6-4DB4-8125-CDB824120B8E}" type="pres">
      <dgm:prSet presAssocID="{794E20E9-6EBE-45A7-89FF-F0B2897397FC}" presName="bgRect" presStyleLbl="bgShp" presStyleIdx="3" presStyleCnt="5"/>
      <dgm:spPr/>
    </dgm:pt>
    <dgm:pt modelId="{09F0618E-DE33-4DB4-AD67-C74F16EB058D}" type="pres">
      <dgm:prSet presAssocID="{794E20E9-6EBE-45A7-89FF-F0B2897397F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5D93DFBB-A2FA-48F0-9AFE-3E7EFD945227}" type="pres">
      <dgm:prSet presAssocID="{794E20E9-6EBE-45A7-89FF-F0B2897397FC}" presName="spaceRect" presStyleCnt="0"/>
      <dgm:spPr/>
    </dgm:pt>
    <dgm:pt modelId="{DE4ED1F4-1858-45E5-BD3A-F778A7304596}" type="pres">
      <dgm:prSet presAssocID="{794E20E9-6EBE-45A7-89FF-F0B2897397FC}" presName="parTx" presStyleLbl="revTx" presStyleIdx="3" presStyleCnt="5">
        <dgm:presLayoutVars>
          <dgm:chMax val="0"/>
          <dgm:chPref val="0"/>
        </dgm:presLayoutVars>
      </dgm:prSet>
      <dgm:spPr/>
    </dgm:pt>
    <dgm:pt modelId="{8BF7B7B0-59A1-4F56-BF09-E8CA39C0FD0F}" type="pres">
      <dgm:prSet presAssocID="{39CBBBB1-B224-40FB-941D-0F12C3A8A6AD}" presName="sibTrans" presStyleCnt="0"/>
      <dgm:spPr/>
    </dgm:pt>
    <dgm:pt modelId="{003B3D02-24E0-4511-A3AD-44907622A6CB}" type="pres">
      <dgm:prSet presAssocID="{BDDF15EE-96E2-472A-9F53-FDF704061542}" presName="compNode" presStyleCnt="0"/>
      <dgm:spPr/>
    </dgm:pt>
    <dgm:pt modelId="{6CB960EF-8FE0-4ACE-BF48-7EB51787645C}" type="pres">
      <dgm:prSet presAssocID="{BDDF15EE-96E2-472A-9F53-FDF704061542}" presName="bgRect" presStyleLbl="bgShp" presStyleIdx="4" presStyleCnt="5"/>
      <dgm:spPr/>
    </dgm:pt>
    <dgm:pt modelId="{A683A252-AA69-4F53-9C6E-84CD26FC5F78}" type="pres">
      <dgm:prSet presAssocID="{BDDF15EE-96E2-472A-9F53-FDF7040615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bide de roupas"/>
        </a:ext>
      </dgm:extLst>
    </dgm:pt>
    <dgm:pt modelId="{605EDC1F-DC28-42FD-81DE-878F687B1824}" type="pres">
      <dgm:prSet presAssocID="{BDDF15EE-96E2-472A-9F53-FDF704061542}" presName="spaceRect" presStyleCnt="0"/>
      <dgm:spPr/>
    </dgm:pt>
    <dgm:pt modelId="{4DB4128E-FD0C-4576-A19E-B2B5B53A17DB}" type="pres">
      <dgm:prSet presAssocID="{BDDF15EE-96E2-472A-9F53-FDF70406154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3095735-57B3-4DED-8399-488F9A02AA0F}" type="presOf" srcId="{BDDF15EE-96E2-472A-9F53-FDF704061542}" destId="{4DB4128E-FD0C-4576-A19E-B2B5B53A17DB}" srcOrd="0" destOrd="0" presId="urn:microsoft.com/office/officeart/2018/2/layout/IconVerticalSolidList"/>
    <dgm:cxn modelId="{DF12DB37-9122-4ED2-B2BE-B37B24C59F10}" type="presOf" srcId="{6C3528B6-406D-4907-B34E-2DDBDA03B2B9}" destId="{A7259C48-DD34-47B8-B25F-172BF0E223FD}" srcOrd="0" destOrd="0" presId="urn:microsoft.com/office/officeart/2018/2/layout/IconVerticalSolidList"/>
    <dgm:cxn modelId="{04416A4C-543E-46C2-ACB5-FAD8953981D9}" type="presOf" srcId="{A76E09BA-C80F-461B-B27B-2F6C34762735}" destId="{BF80D430-B8AB-4963-9288-BA288C244228}" srcOrd="0" destOrd="0" presId="urn:microsoft.com/office/officeart/2018/2/layout/IconVerticalSolidList"/>
    <dgm:cxn modelId="{66928F4C-A7B8-4BE0-8579-DFEBFC5717C8}" type="presOf" srcId="{794E20E9-6EBE-45A7-89FF-F0B2897397FC}" destId="{DE4ED1F4-1858-45E5-BD3A-F778A7304596}" srcOrd="0" destOrd="0" presId="urn:microsoft.com/office/officeart/2018/2/layout/IconVerticalSolidList"/>
    <dgm:cxn modelId="{C81A144E-A617-466E-A707-E8F85958159C}" srcId="{F18639C5-604F-4318-8F15-2104F5715528}" destId="{BDDF15EE-96E2-472A-9F53-FDF704061542}" srcOrd="4" destOrd="0" parTransId="{338B4C9A-411E-4473-9D11-8F34F4C8BA13}" sibTransId="{626A9BAC-4D5D-4411-9C2C-B5A47764DB01}"/>
    <dgm:cxn modelId="{E273E26E-26B0-4AF4-94C6-7FF0E28CD9F6}" srcId="{F18639C5-604F-4318-8F15-2104F5715528}" destId="{794E20E9-6EBE-45A7-89FF-F0B2897397FC}" srcOrd="3" destOrd="0" parTransId="{E10A51C3-F67B-4BB6-A085-B9B23C8E8C65}" sibTransId="{39CBBBB1-B224-40FB-941D-0F12C3A8A6AD}"/>
    <dgm:cxn modelId="{ED788150-A18F-47BC-91F4-B318F6276B5D}" srcId="{F18639C5-604F-4318-8F15-2104F5715528}" destId="{6C3528B6-406D-4907-B34E-2DDBDA03B2B9}" srcOrd="0" destOrd="0" parTransId="{C05C4815-4CB2-480F-80B8-F8A3F62F30D1}" sibTransId="{3D8AC697-1685-4AE0-B14D-F07724834B61}"/>
    <dgm:cxn modelId="{82255F59-A5BA-4ECB-9B86-8A04B2EF021F}" srcId="{F18639C5-604F-4318-8F15-2104F5715528}" destId="{1D190EB2-9A9B-4219-B221-60C162ACC85B}" srcOrd="2" destOrd="0" parTransId="{C85BE438-ED2A-4FAC-947F-73412C990C2C}" sibTransId="{95BB91D6-F64B-44CB-BCA8-82292CC5CA55}"/>
    <dgm:cxn modelId="{47810CBE-B15A-4182-999A-7884C97C1494}" srcId="{F18639C5-604F-4318-8F15-2104F5715528}" destId="{A76E09BA-C80F-461B-B27B-2F6C34762735}" srcOrd="1" destOrd="0" parTransId="{77616627-62C9-44E0-A312-540F5D0E7043}" sibTransId="{708667B0-806B-4650-BB6A-51563DA68A39}"/>
    <dgm:cxn modelId="{7C73F3CA-3C9A-4DE3-BE3F-CC109967AB57}" type="presOf" srcId="{F18639C5-604F-4318-8F15-2104F5715528}" destId="{2EA769AC-233A-439C-95D9-2EA1B36F584B}" srcOrd="0" destOrd="0" presId="urn:microsoft.com/office/officeart/2018/2/layout/IconVerticalSolidList"/>
    <dgm:cxn modelId="{2E63F0E9-0E5B-4991-ACD3-F3A842200B00}" type="presOf" srcId="{1D190EB2-9A9B-4219-B221-60C162ACC85B}" destId="{B6562772-7EE3-4281-B0DD-3BBE458204E3}" srcOrd="0" destOrd="0" presId="urn:microsoft.com/office/officeart/2018/2/layout/IconVerticalSolidList"/>
    <dgm:cxn modelId="{2A3FE5DC-2831-4FC7-ACDE-984F32F72745}" type="presParOf" srcId="{2EA769AC-233A-439C-95D9-2EA1B36F584B}" destId="{054ECD64-66FD-4EF1-BCB1-7D7968BCC6C9}" srcOrd="0" destOrd="0" presId="urn:microsoft.com/office/officeart/2018/2/layout/IconVerticalSolidList"/>
    <dgm:cxn modelId="{A4D3458F-313B-46AA-9822-F8CECC86DCF7}" type="presParOf" srcId="{054ECD64-66FD-4EF1-BCB1-7D7968BCC6C9}" destId="{029A9472-DA46-482B-9A12-88813509DC90}" srcOrd="0" destOrd="0" presId="urn:microsoft.com/office/officeart/2018/2/layout/IconVerticalSolidList"/>
    <dgm:cxn modelId="{8655E8A3-5903-4A79-A29F-5499FB0C5909}" type="presParOf" srcId="{054ECD64-66FD-4EF1-BCB1-7D7968BCC6C9}" destId="{D241D18B-3750-4DFC-A037-A0A208E6983F}" srcOrd="1" destOrd="0" presId="urn:microsoft.com/office/officeart/2018/2/layout/IconVerticalSolidList"/>
    <dgm:cxn modelId="{E3AAF852-F433-41F1-98B2-86AADBAC286C}" type="presParOf" srcId="{054ECD64-66FD-4EF1-BCB1-7D7968BCC6C9}" destId="{F59EE79E-7E97-4A3D-992F-4F86B6A119F0}" srcOrd="2" destOrd="0" presId="urn:microsoft.com/office/officeart/2018/2/layout/IconVerticalSolidList"/>
    <dgm:cxn modelId="{5374F841-87CB-4B5C-B739-53A87C31E541}" type="presParOf" srcId="{054ECD64-66FD-4EF1-BCB1-7D7968BCC6C9}" destId="{A7259C48-DD34-47B8-B25F-172BF0E223FD}" srcOrd="3" destOrd="0" presId="urn:microsoft.com/office/officeart/2018/2/layout/IconVerticalSolidList"/>
    <dgm:cxn modelId="{40D4F7B8-F7DC-4E02-B82A-FA8A12FF0E97}" type="presParOf" srcId="{2EA769AC-233A-439C-95D9-2EA1B36F584B}" destId="{82BF7C92-AEE3-4BB5-917C-30B9D2C4ACC4}" srcOrd="1" destOrd="0" presId="urn:microsoft.com/office/officeart/2018/2/layout/IconVerticalSolidList"/>
    <dgm:cxn modelId="{9A1A32C0-7694-4F5D-8112-05CAD417A708}" type="presParOf" srcId="{2EA769AC-233A-439C-95D9-2EA1B36F584B}" destId="{F3A647B0-6CC7-4787-8F93-994928545654}" srcOrd="2" destOrd="0" presId="urn:microsoft.com/office/officeart/2018/2/layout/IconVerticalSolidList"/>
    <dgm:cxn modelId="{E74F1A6D-112F-4B36-BDEA-63D325C45F36}" type="presParOf" srcId="{F3A647B0-6CC7-4787-8F93-994928545654}" destId="{83C709EC-54B4-436D-B2B9-8ED70ABF95AA}" srcOrd="0" destOrd="0" presId="urn:microsoft.com/office/officeart/2018/2/layout/IconVerticalSolidList"/>
    <dgm:cxn modelId="{6861B05E-5D55-4B96-8E11-9354FDA24501}" type="presParOf" srcId="{F3A647B0-6CC7-4787-8F93-994928545654}" destId="{AB36B957-7250-4FA0-A94E-F2C492460C54}" srcOrd="1" destOrd="0" presId="urn:microsoft.com/office/officeart/2018/2/layout/IconVerticalSolidList"/>
    <dgm:cxn modelId="{70FF62D8-16CF-44B8-8C54-2DDA0CF09965}" type="presParOf" srcId="{F3A647B0-6CC7-4787-8F93-994928545654}" destId="{1131AC82-E5F4-47B3-B1FD-7B069ED11C43}" srcOrd="2" destOrd="0" presId="urn:microsoft.com/office/officeart/2018/2/layout/IconVerticalSolidList"/>
    <dgm:cxn modelId="{156CEA40-1B6E-4E49-A5BA-7BF9D55D04BE}" type="presParOf" srcId="{F3A647B0-6CC7-4787-8F93-994928545654}" destId="{BF80D430-B8AB-4963-9288-BA288C244228}" srcOrd="3" destOrd="0" presId="urn:microsoft.com/office/officeart/2018/2/layout/IconVerticalSolidList"/>
    <dgm:cxn modelId="{8D9226FA-E86D-4C41-A8EB-E60B837C877A}" type="presParOf" srcId="{2EA769AC-233A-439C-95D9-2EA1B36F584B}" destId="{71C391E4-F322-4C93-9D09-533FAA21E9EF}" srcOrd="3" destOrd="0" presId="urn:microsoft.com/office/officeart/2018/2/layout/IconVerticalSolidList"/>
    <dgm:cxn modelId="{793F19B4-504D-4377-A63B-276EDDF74781}" type="presParOf" srcId="{2EA769AC-233A-439C-95D9-2EA1B36F584B}" destId="{29B2B406-15BA-48AD-9DF2-0FE6A6DB14FE}" srcOrd="4" destOrd="0" presId="urn:microsoft.com/office/officeart/2018/2/layout/IconVerticalSolidList"/>
    <dgm:cxn modelId="{73D72D83-81B4-44D1-8990-CCFC2273407C}" type="presParOf" srcId="{29B2B406-15BA-48AD-9DF2-0FE6A6DB14FE}" destId="{10118265-3C32-4197-9777-5EAE00D3946F}" srcOrd="0" destOrd="0" presId="urn:microsoft.com/office/officeart/2018/2/layout/IconVerticalSolidList"/>
    <dgm:cxn modelId="{33128C36-35AB-40A7-A94E-C90262205671}" type="presParOf" srcId="{29B2B406-15BA-48AD-9DF2-0FE6A6DB14FE}" destId="{CB406721-0FC4-4C6E-B428-EAB3F736D1F3}" srcOrd="1" destOrd="0" presId="urn:microsoft.com/office/officeart/2018/2/layout/IconVerticalSolidList"/>
    <dgm:cxn modelId="{59D9C9DB-F6BF-4F67-A9CF-20CB3AE1AF88}" type="presParOf" srcId="{29B2B406-15BA-48AD-9DF2-0FE6A6DB14FE}" destId="{8ADA29B9-7511-4DA5-A0CA-06EF342FCE14}" srcOrd="2" destOrd="0" presId="urn:microsoft.com/office/officeart/2018/2/layout/IconVerticalSolidList"/>
    <dgm:cxn modelId="{BBFD8A7F-55C6-4D5C-9D52-B50CB38D0892}" type="presParOf" srcId="{29B2B406-15BA-48AD-9DF2-0FE6A6DB14FE}" destId="{B6562772-7EE3-4281-B0DD-3BBE458204E3}" srcOrd="3" destOrd="0" presId="urn:microsoft.com/office/officeart/2018/2/layout/IconVerticalSolidList"/>
    <dgm:cxn modelId="{C7B4FC7E-3CD6-4306-9226-0B62F369C396}" type="presParOf" srcId="{2EA769AC-233A-439C-95D9-2EA1B36F584B}" destId="{82D8D660-DE40-4B37-8521-C9D3BF88133E}" srcOrd="5" destOrd="0" presId="urn:microsoft.com/office/officeart/2018/2/layout/IconVerticalSolidList"/>
    <dgm:cxn modelId="{287EA935-A5C5-4DB0-8070-6E5B613781EE}" type="presParOf" srcId="{2EA769AC-233A-439C-95D9-2EA1B36F584B}" destId="{930C3753-E510-45D1-A155-4B96B5D5CFF8}" srcOrd="6" destOrd="0" presId="urn:microsoft.com/office/officeart/2018/2/layout/IconVerticalSolidList"/>
    <dgm:cxn modelId="{C70E53EF-2FE4-4C41-AC7D-5DD0BA618FBA}" type="presParOf" srcId="{930C3753-E510-45D1-A155-4B96B5D5CFF8}" destId="{FB859093-A2F6-4DB4-8125-CDB824120B8E}" srcOrd="0" destOrd="0" presId="urn:microsoft.com/office/officeart/2018/2/layout/IconVerticalSolidList"/>
    <dgm:cxn modelId="{AAB5B26D-37A6-47FD-8881-468ED03EADB2}" type="presParOf" srcId="{930C3753-E510-45D1-A155-4B96B5D5CFF8}" destId="{09F0618E-DE33-4DB4-AD67-C74F16EB058D}" srcOrd="1" destOrd="0" presId="urn:microsoft.com/office/officeart/2018/2/layout/IconVerticalSolidList"/>
    <dgm:cxn modelId="{FB2D221C-FC11-42E9-AC0F-14CA8E1FF3A2}" type="presParOf" srcId="{930C3753-E510-45D1-A155-4B96B5D5CFF8}" destId="{5D93DFBB-A2FA-48F0-9AFE-3E7EFD945227}" srcOrd="2" destOrd="0" presId="urn:microsoft.com/office/officeart/2018/2/layout/IconVerticalSolidList"/>
    <dgm:cxn modelId="{C5DC3627-9C14-4C59-8D48-F041C10AAB9B}" type="presParOf" srcId="{930C3753-E510-45D1-A155-4B96B5D5CFF8}" destId="{DE4ED1F4-1858-45E5-BD3A-F778A7304596}" srcOrd="3" destOrd="0" presId="urn:microsoft.com/office/officeart/2018/2/layout/IconVerticalSolidList"/>
    <dgm:cxn modelId="{C0E7DFE0-51FA-4161-B563-7E5CDFDFA908}" type="presParOf" srcId="{2EA769AC-233A-439C-95D9-2EA1B36F584B}" destId="{8BF7B7B0-59A1-4F56-BF09-E8CA39C0FD0F}" srcOrd="7" destOrd="0" presId="urn:microsoft.com/office/officeart/2018/2/layout/IconVerticalSolidList"/>
    <dgm:cxn modelId="{AA234D72-D9E9-4738-B448-E2E9D14C90DD}" type="presParOf" srcId="{2EA769AC-233A-439C-95D9-2EA1B36F584B}" destId="{003B3D02-24E0-4511-A3AD-44907622A6CB}" srcOrd="8" destOrd="0" presId="urn:microsoft.com/office/officeart/2018/2/layout/IconVerticalSolidList"/>
    <dgm:cxn modelId="{FAC0588C-288A-402B-A85B-F20A74B4C292}" type="presParOf" srcId="{003B3D02-24E0-4511-A3AD-44907622A6CB}" destId="{6CB960EF-8FE0-4ACE-BF48-7EB51787645C}" srcOrd="0" destOrd="0" presId="urn:microsoft.com/office/officeart/2018/2/layout/IconVerticalSolidList"/>
    <dgm:cxn modelId="{1F035628-2D39-4998-B032-147F3C6D9AC3}" type="presParOf" srcId="{003B3D02-24E0-4511-A3AD-44907622A6CB}" destId="{A683A252-AA69-4F53-9C6E-84CD26FC5F78}" srcOrd="1" destOrd="0" presId="urn:microsoft.com/office/officeart/2018/2/layout/IconVerticalSolidList"/>
    <dgm:cxn modelId="{55987E99-5F40-44A7-9028-61C660A861C7}" type="presParOf" srcId="{003B3D02-24E0-4511-A3AD-44907622A6CB}" destId="{605EDC1F-DC28-42FD-81DE-878F687B1824}" srcOrd="2" destOrd="0" presId="urn:microsoft.com/office/officeart/2018/2/layout/IconVerticalSolidList"/>
    <dgm:cxn modelId="{58810B43-9700-4140-88E2-281AF61004AD}" type="presParOf" srcId="{003B3D02-24E0-4511-A3AD-44907622A6CB}" destId="{4DB4128E-FD0C-4576-A19E-B2B5B53A17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21449-0982-4C04-9573-646AC656256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0EDAD4B-602B-4E41-A3A6-A6AC645C0893}">
      <dgm:prSet/>
      <dgm:spPr/>
      <dgm:t>
        <a:bodyPr/>
        <a:lstStyle/>
        <a:p>
          <a:r>
            <a:rPr lang="pt-BR"/>
            <a:t>Ser Indústria do Vestuário (confecção, calçados, acessórios) </a:t>
          </a:r>
          <a:endParaRPr lang="en-US"/>
        </a:p>
      </dgm:t>
    </dgm:pt>
    <dgm:pt modelId="{F213E0F2-C884-42CA-B072-9AB2E9C3B7FA}" type="parTrans" cxnId="{999B87CE-5664-43A7-A8CF-B4CB22CF52B8}">
      <dgm:prSet/>
      <dgm:spPr/>
      <dgm:t>
        <a:bodyPr/>
        <a:lstStyle/>
        <a:p>
          <a:endParaRPr lang="en-US"/>
        </a:p>
      </dgm:t>
    </dgm:pt>
    <dgm:pt modelId="{1967F0F9-F957-4AC0-A23E-59999C8CA204}" type="sibTrans" cxnId="{999B87CE-5664-43A7-A8CF-B4CB22CF52B8}">
      <dgm:prSet/>
      <dgm:spPr/>
      <dgm:t>
        <a:bodyPr/>
        <a:lstStyle/>
        <a:p>
          <a:endParaRPr lang="en-US"/>
        </a:p>
      </dgm:t>
    </dgm:pt>
    <dgm:pt modelId="{FC19CDA3-890E-4E75-B75D-EAA353E2A594}">
      <dgm:prSet/>
      <dgm:spPr/>
      <dgm:t>
        <a:bodyPr/>
        <a:lstStyle/>
        <a:p>
          <a:r>
            <a:rPr lang="pt-BR"/>
            <a:t>Estabelecida no Paraná;</a:t>
          </a:r>
          <a:endParaRPr lang="en-US"/>
        </a:p>
      </dgm:t>
    </dgm:pt>
    <dgm:pt modelId="{497B1DA6-D291-4DF1-B653-E2A47DD697A5}" type="parTrans" cxnId="{69790DB6-0804-4C07-8D9F-52E932AED828}">
      <dgm:prSet/>
      <dgm:spPr/>
      <dgm:t>
        <a:bodyPr/>
        <a:lstStyle/>
        <a:p>
          <a:endParaRPr lang="en-US"/>
        </a:p>
      </dgm:t>
    </dgm:pt>
    <dgm:pt modelId="{2C770763-2923-464F-9413-E7F40D257AB1}" type="sibTrans" cxnId="{69790DB6-0804-4C07-8D9F-52E932AED828}">
      <dgm:prSet/>
      <dgm:spPr/>
      <dgm:t>
        <a:bodyPr/>
        <a:lstStyle/>
        <a:p>
          <a:endParaRPr lang="en-US"/>
        </a:p>
      </dgm:t>
    </dgm:pt>
    <dgm:pt modelId="{CE8A1ED0-5E22-4F18-A5C9-145B85D0BF99}">
      <dgm:prSet/>
      <dgm:spPr/>
      <dgm:t>
        <a:bodyPr/>
        <a:lstStyle/>
        <a:p>
          <a:r>
            <a:rPr lang="pt-BR"/>
            <a:t>Pessoa jurídica;</a:t>
          </a:r>
          <a:endParaRPr lang="en-US"/>
        </a:p>
      </dgm:t>
    </dgm:pt>
    <dgm:pt modelId="{43FEE015-003B-42F6-9D26-43935AA73FB5}" type="parTrans" cxnId="{890E64D8-D30B-4D2E-B4B9-A6703E5F93A0}">
      <dgm:prSet/>
      <dgm:spPr/>
      <dgm:t>
        <a:bodyPr/>
        <a:lstStyle/>
        <a:p>
          <a:endParaRPr lang="en-US"/>
        </a:p>
      </dgm:t>
    </dgm:pt>
    <dgm:pt modelId="{F604A3D2-75AF-481D-8309-D59BA5F4C1EE}" type="sibTrans" cxnId="{890E64D8-D30B-4D2E-B4B9-A6703E5F93A0}">
      <dgm:prSet/>
      <dgm:spPr/>
      <dgm:t>
        <a:bodyPr/>
        <a:lstStyle/>
        <a:p>
          <a:endParaRPr lang="en-US"/>
        </a:p>
      </dgm:t>
    </dgm:pt>
    <dgm:pt modelId="{E23D6A04-7111-48DF-B87C-7F9A4E02AE19}">
      <dgm:prSet/>
      <dgm:spPr/>
      <dgm:t>
        <a:bodyPr/>
        <a:lstStyle/>
        <a:p>
          <a:r>
            <a:rPr lang="pt-BR"/>
            <a:t>Ser associada ao seu sindicato;</a:t>
          </a:r>
          <a:endParaRPr lang="en-US"/>
        </a:p>
      </dgm:t>
    </dgm:pt>
    <dgm:pt modelId="{75115842-A1FD-4B08-93B7-486A06467745}" type="parTrans" cxnId="{3121F9E2-8AB2-487F-A556-9EF9352EA7AE}">
      <dgm:prSet/>
      <dgm:spPr/>
      <dgm:t>
        <a:bodyPr/>
        <a:lstStyle/>
        <a:p>
          <a:endParaRPr lang="en-US"/>
        </a:p>
      </dgm:t>
    </dgm:pt>
    <dgm:pt modelId="{D2D87C68-CC28-4869-ABCB-5E1ABCC58A3E}" type="sibTrans" cxnId="{3121F9E2-8AB2-487F-A556-9EF9352EA7AE}">
      <dgm:prSet/>
      <dgm:spPr/>
      <dgm:t>
        <a:bodyPr/>
        <a:lstStyle/>
        <a:p>
          <a:endParaRPr lang="en-US"/>
        </a:p>
      </dgm:t>
    </dgm:pt>
    <dgm:pt modelId="{71E211E2-D950-4FEA-AD12-DADBD9A8E384}">
      <dgm:prSet/>
      <dgm:spPr/>
      <dgm:t>
        <a:bodyPr/>
        <a:lstStyle/>
        <a:p>
          <a:r>
            <a:rPr lang="pt-BR"/>
            <a:t>Fabricante ou prestador de serviços;</a:t>
          </a:r>
          <a:endParaRPr lang="en-US"/>
        </a:p>
      </dgm:t>
    </dgm:pt>
    <dgm:pt modelId="{111A54A2-78B4-4B39-ABC0-8771C1B77CD2}" type="parTrans" cxnId="{0408A8FD-ABD0-4224-A013-6A57E95DA307}">
      <dgm:prSet/>
      <dgm:spPr/>
      <dgm:t>
        <a:bodyPr/>
        <a:lstStyle/>
        <a:p>
          <a:endParaRPr lang="en-US"/>
        </a:p>
      </dgm:t>
    </dgm:pt>
    <dgm:pt modelId="{A6114B0A-0F17-4EF9-8F7E-6A3E1236C129}" type="sibTrans" cxnId="{0408A8FD-ABD0-4224-A013-6A57E95DA307}">
      <dgm:prSet/>
      <dgm:spPr/>
      <dgm:t>
        <a:bodyPr/>
        <a:lstStyle/>
        <a:p>
          <a:endParaRPr lang="en-US"/>
        </a:p>
      </dgm:t>
    </dgm:pt>
    <dgm:pt modelId="{DDBCB438-27A9-4D97-873E-E0DAFA590CA0}">
      <dgm:prSet/>
      <dgm:spPr/>
      <dgm:t>
        <a:bodyPr/>
        <a:lstStyle/>
        <a:p>
          <a:r>
            <a:rPr lang="pt-BR"/>
            <a:t>Atender e aceitar as diretrizes do regulamento.</a:t>
          </a:r>
          <a:endParaRPr lang="en-US"/>
        </a:p>
      </dgm:t>
    </dgm:pt>
    <dgm:pt modelId="{EC4EF589-4562-477A-8051-518082B99FFD}" type="parTrans" cxnId="{18707E0D-1902-4F4B-AD92-7D63211FCE0D}">
      <dgm:prSet/>
      <dgm:spPr/>
      <dgm:t>
        <a:bodyPr/>
        <a:lstStyle/>
        <a:p>
          <a:endParaRPr lang="en-US"/>
        </a:p>
      </dgm:t>
    </dgm:pt>
    <dgm:pt modelId="{251838B5-91B1-4E46-A137-C5B7D4F2D308}" type="sibTrans" cxnId="{18707E0D-1902-4F4B-AD92-7D63211FCE0D}">
      <dgm:prSet/>
      <dgm:spPr/>
      <dgm:t>
        <a:bodyPr/>
        <a:lstStyle/>
        <a:p>
          <a:endParaRPr lang="en-US"/>
        </a:p>
      </dgm:t>
    </dgm:pt>
    <dgm:pt modelId="{7598C50D-374D-4B58-B355-F049D7179D78}" type="pres">
      <dgm:prSet presAssocID="{0CB21449-0982-4C04-9573-646AC6562566}" presName="Name0" presStyleCnt="0">
        <dgm:presLayoutVars>
          <dgm:dir/>
          <dgm:resizeHandles val="exact"/>
        </dgm:presLayoutVars>
      </dgm:prSet>
      <dgm:spPr/>
    </dgm:pt>
    <dgm:pt modelId="{0151E8D2-E475-40E8-9233-0B0F4B927BA3}" type="pres">
      <dgm:prSet presAssocID="{D0EDAD4B-602B-4E41-A3A6-A6AC645C0893}" presName="node" presStyleLbl="node1" presStyleIdx="0" presStyleCnt="6">
        <dgm:presLayoutVars>
          <dgm:bulletEnabled val="1"/>
        </dgm:presLayoutVars>
      </dgm:prSet>
      <dgm:spPr/>
    </dgm:pt>
    <dgm:pt modelId="{A2EDB157-2157-4270-87D6-C53BA3D51DD5}" type="pres">
      <dgm:prSet presAssocID="{1967F0F9-F957-4AC0-A23E-59999C8CA204}" presName="sibTrans" presStyleLbl="sibTrans1D1" presStyleIdx="0" presStyleCnt="5"/>
      <dgm:spPr/>
    </dgm:pt>
    <dgm:pt modelId="{91517EA1-4FE9-4FA6-85ED-DFE4068DD776}" type="pres">
      <dgm:prSet presAssocID="{1967F0F9-F957-4AC0-A23E-59999C8CA204}" presName="connectorText" presStyleLbl="sibTrans1D1" presStyleIdx="0" presStyleCnt="5"/>
      <dgm:spPr/>
    </dgm:pt>
    <dgm:pt modelId="{3AC7F736-33B4-45DC-BDE1-256BF9CF2AC3}" type="pres">
      <dgm:prSet presAssocID="{FC19CDA3-890E-4E75-B75D-EAA353E2A594}" presName="node" presStyleLbl="node1" presStyleIdx="1" presStyleCnt="6">
        <dgm:presLayoutVars>
          <dgm:bulletEnabled val="1"/>
        </dgm:presLayoutVars>
      </dgm:prSet>
      <dgm:spPr/>
    </dgm:pt>
    <dgm:pt modelId="{66A5934F-EA59-4EE1-BB4C-F1B2DD0F8EDB}" type="pres">
      <dgm:prSet presAssocID="{2C770763-2923-464F-9413-E7F40D257AB1}" presName="sibTrans" presStyleLbl="sibTrans1D1" presStyleIdx="1" presStyleCnt="5"/>
      <dgm:spPr/>
    </dgm:pt>
    <dgm:pt modelId="{67372792-0037-441C-B2CD-5A4995DE1CCC}" type="pres">
      <dgm:prSet presAssocID="{2C770763-2923-464F-9413-E7F40D257AB1}" presName="connectorText" presStyleLbl="sibTrans1D1" presStyleIdx="1" presStyleCnt="5"/>
      <dgm:spPr/>
    </dgm:pt>
    <dgm:pt modelId="{2D29E045-AE3A-4D0F-901C-1652849EB47D}" type="pres">
      <dgm:prSet presAssocID="{CE8A1ED0-5E22-4F18-A5C9-145B85D0BF99}" presName="node" presStyleLbl="node1" presStyleIdx="2" presStyleCnt="6">
        <dgm:presLayoutVars>
          <dgm:bulletEnabled val="1"/>
        </dgm:presLayoutVars>
      </dgm:prSet>
      <dgm:spPr/>
    </dgm:pt>
    <dgm:pt modelId="{8F848219-5F16-4CFD-8132-7922548601FE}" type="pres">
      <dgm:prSet presAssocID="{F604A3D2-75AF-481D-8309-D59BA5F4C1EE}" presName="sibTrans" presStyleLbl="sibTrans1D1" presStyleIdx="2" presStyleCnt="5"/>
      <dgm:spPr/>
    </dgm:pt>
    <dgm:pt modelId="{6A5F8AA4-954A-48FD-BD03-D1B3B10E286E}" type="pres">
      <dgm:prSet presAssocID="{F604A3D2-75AF-481D-8309-D59BA5F4C1EE}" presName="connectorText" presStyleLbl="sibTrans1D1" presStyleIdx="2" presStyleCnt="5"/>
      <dgm:spPr/>
    </dgm:pt>
    <dgm:pt modelId="{503C38F8-6DBF-4E6C-B212-98181B44474A}" type="pres">
      <dgm:prSet presAssocID="{E23D6A04-7111-48DF-B87C-7F9A4E02AE19}" presName="node" presStyleLbl="node1" presStyleIdx="3" presStyleCnt="6">
        <dgm:presLayoutVars>
          <dgm:bulletEnabled val="1"/>
        </dgm:presLayoutVars>
      </dgm:prSet>
      <dgm:spPr/>
    </dgm:pt>
    <dgm:pt modelId="{5A2CE7EF-4477-45CC-859B-AD84C1E4D54F}" type="pres">
      <dgm:prSet presAssocID="{D2D87C68-CC28-4869-ABCB-5E1ABCC58A3E}" presName="sibTrans" presStyleLbl="sibTrans1D1" presStyleIdx="3" presStyleCnt="5"/>
      <dgm:spPr/>
    </dgm:pt>
    <dgm:pt modelId="{BE866103-0DFD-4663-9BF8-D4A1EB619431}" type="pres">
      <dgm:prSet presAssocID="{D2D87C68-CC28-4869-ABCB-5E1ABCC58A3E}" presName="connectorText" presStyleLbl="sibTrans1D1" presStyleIdx="3" presStyleCnt="5"/>
      <dgm:spPr/>
    </dgm:pt>
    <dgm:pt modelId="{BB45F3FF-65B4-43AB-BF0C-F996FDCFB45C}" type="pres">
      <dgm:prSet presAssocID="{71E211E2-D950-4FEA-AD12-DADBD9A8E384}" presName="node" presStyleLbl="node1" presStyleIdx="4" presStyleCnt="6">
        <dgm:presLayoutVars>
          <dgm:bulletEnabled val="1"/>
        </dgm:presLayoutVars>
      </dgm:prSet>
      <dgm:spPr/>
    </dgm:pt>
    <dgm:pt modelId="{557A7A96-DE83-4088-BCDB-C122F91B3969}" type="pres">
      <dgm:prSet presAssocID="{A6114B0A-0F17-4EF9-8F7E-6A3E1236C129}" presName="sibTrans" presStyleLbl="sibTrans1D1" presStyleIdx="4" presStyleCnt="5"/>
      <dgm:spPr/>
    </dgm:pt>
    <dgm:pt modelId="{8FD095BE-C2C7-4042-8341-5576ED06D007}" type="pres">
      <dgm:prSet presAssocID="{A6114B0A-0F17-4EF9-8F7E-6A3E1236C129}" presName="connectorText" presStyleLbl="sibTrans1D1" presStyleIdx="4" presStyleCnt="5"/>
      <dgm:spPr/>
    </dgm:pt>
    <dgm:pt modelId="{6047B210-870F-40DF-9931-9688CB72E095}" type="pres">
      <dgm:prSet presAssocID="{DDBCB438-27A9-4D97-873E-E0DAFA590CA0}" presName="node" presStyleLbl="node1" presStyleIdx="5" presStyleCnt="6">
        <dgm:presLayoutVars>
          <dgm:bulletEnabled val="1"/>
        </dgm:presLayoutVars>
      </dgm:prSet>
      <dgm:spPr/>
    </dgm:pt>
  </dgm:ptLst>
  <dgm:cxnLst>
    <dgm:cxn modelId="{EF0D8901-3344-412F-94E6-76ED2E64502A}" type="presOf" srcId="{A6114B0A-0F17-4EF9-8F7E-6A3E1236C129}" destId="{557A7A96-DE83-4088-BCDB-C122F91B3969}" srcOrd="0" destOrd="0" presId="urn:microsoft.com/office/officeart/2016/7/layout/RepeatingBendingProcessNew"/>
    <dgm:cxn modelId="{91718E03-17EC-4353-83A8-D440CE5B010E}" type="presOf" srcId="{DDBCB438-27A9-4D97-873E-E0DAFA590CA0}" destId="{6047B210-870F-40DF-9931-9688CB72E095}" srcOrd="0" destOrd="0" presId="urn:microsoft.com/office/officeart/2016/7/layout/RepeatingBendingProcessNew"/>
    <dgm:cxn modelId="{18707E0D-1902-4F4B-AD92-7D63211FCE0D}" srcId="{0CB21449-0982-4C04-9573-646AC6562566}" destId="{DDBCB438-27A9-4D97-873E-E0DAFA590CA0}" srcOrd="5" destOrd="0" parTransId="{EC4EF589-4562-477A-8051-518082B99FFD}" sibTransId="{251838B5-91B1-4E46-A137-C5B7D4F2D308}"/>
    <dgm:cxn modelId="{58B91C29-8B1E-40C5-AF0C-17CF8BA2382B}" type="presOf" srcId="{2C770763-2923-464F-9413-E7F40D257AB1}" destId="{66A5934F-EA59-4EE1-BB4C-F1B2DD0F8EDB}" srcOrd="0" destOrd="0" presId="urn:microsoft.com/office/officeart/2016/7/layout/RepeatingBendingProcessNew"/>
    <dgm:cxn modelId="{27CE1E31-767F-4B4F-9C30-2FB50D0B14D6}" type="presOf" srcId="{0CB21449-0982-4C04-9573-646AC6562566}" destId="{7598C50D-374D-4B58-B355-F049D7179D78}" srcOrd="0" destOrd="0" presId="urn:microsoft.com/office/officeart/2016/7/layout/RepeatingBendingProcessNew"/>
    <dgm:cxn modelId="{A235B943-D0D5-4DA7-B65A-9E1C3F675DF5}" type="presOf" srcId="{F604A3D2-75AF-481D-8309-D59BA5F4C1EE}" destId="{6A5F8AA4-954A-48FD-BD03-D1B3B10E286E}" srcOrd="1" destOrd="0" presId="urn:microsoft.com/office/officeart/2016/7/layout/RepeatingBendingProcessNew"/>
    <dgm:cxn modelId="{E342854E-B641-49DD-88E9-7B0358B2158F}" type="presOf" srcId="{2C770763-2923-464F-9413-E7F40D257AB1}" destId="{67372792-0037-441C-B2CD-5A4995DE1CCC}" srcOrd="1" destOrd="0" presId="urn:microsoft.com/office/officeart/2016/7/layout/RepeatingBendingProcessNew"/>
    <dgm:cxn modelId="{2413F377-C4EF-4C2F-9E23-A96A532CAECA}" type="presOf" srcId="{A6114B0A-0F17-4EF9-8F7E-6A3E1236C129}" destId="{8FD095BE-C2C7-4042-8341-5576ED06D007}" srcOrd="1" destOrd="0" presId="urn:microsoft.com/office/officeart/2016/7/layout/RepeatingBendingProcessNew"/>
    <dgm:cxn modelId="{5FC2A086-1AC6-4EF6-9DFF-73295C75EB8D}" type="presOf" srcId="{F604A3D2-75AF-481D-8309-D59BA5F4C1EE}" destId="{8F848219-5F16-4CFD-8132-7922548601FE}" srcOrd="0" destOrd="0" presId="urn:microsoft.com/office/officeart/2016/7/layout/RepeatingBendingProcessNew"/>
    <dgm:cxn modelId="{831C8F8B-A870-4B7D-86C1-A2503F45F83A}" type="presOf" srcId="{CE8A1ED0-5E22-4F18-A5C9-145B85D0BF99}" destId="{2D29E045-AE3A-4D0F-901C-1652849EB47D}" srcOrd="0" destOrd="0" presId="urn:microsoft.com/office/officeart/2016/7/layout/RepeatingBendingProcessNew"/>
    <dgm:cxn modelId="{AAFBE58E-459A-4D65-AD95-850B4F4F3577}" type="presOf" srcId="{1967F0F9-F957-4AC0-A23E-59999C8CA204}" destId="{91517EA1-4FE9-4FA6-85ED-DFE4068DD776}" srcOrd="1" destOrd="0" presId="urn:microsoft.com/office/officeart/2016/7/layout/RepeatingBendingProcessNew"/>
    <dgm:cxn modelId="{E41A959A-8917-436E-8A6D-B779643DCAB1}" type="presOf" srcId="{D2D87C68-CC28-4869-ABCB-5E1ABCC58A3E}" destId="{5A2CE7EF-4477-45CC-859B-AD84C1E4D54F}" srcOrd="0" destOrd="0" presId="urn:microsoft.com/office/officeart/2016/7/layout/RepeatingBendingProcessNew"/>
    <dgm:cxn modelId="{6DD52CB3-B180-403B-B627-876370A47FD7}" type="presOf" srcId="{D2D87C68-CC28-4869-ABCB-5E1ABCC58A3E}" destId="{BE866103-0DFD-4663-9BF8-D4A1EB619431}" srcOrd="1" destOrd="0" presId="urn:microsoft.com/office/officeart/2016/7/layout/RepeatingBendingProcessNew"/>
    <dgm:cxn modelId="{69790DB6-0804-4C07-8D9F-52E932AED828}" srcId="{0CB21449-0982-4C04-9573-646AC6562566}" destId="{FC19CDA3-890E-4E75-B75D-EAA353E2A594}" srcOrd="1" destOrd="0" parTransId="{497B1DA6-D291-4DF1-B653-E2A47DD697A5}" sibTransId="{2C770763-2923-464F-9413-E7F40D257AB1}"/>
    <dgm:cxn modelId="{47CD85CC-DD02-4608-860F-97C188E87934}" type="presOf" srcId="{1967F0F9-F957-4AC0-A23E-59999C8CA204}" destId="{A2EDB157-2157-4270-87D6-C53BA3D51DD5}" srcOrd="0" destOrd="0" presId="urn:microsoft.com/office/officeart/2016/7/layout/RepeatingBendingProcessNew"/>
    <dgm:cxn modelId="{999B87CE-5664-43A7-A8CF-B4CB22CF52B8}" srcId="{0CB21449-0982-4C04-9573-646AC6562566}" destId="{D0EDAD4B-602B-4E41-A3A6-A6AC645C0893}" srcOrd="0" destOrd="0" parTransId="{F213E0F2-C884-42CA-B072-9AB2E9C3B7FA}" sibTransId="{1967F0F9-F957-4AC0-A23E-59999C8CA204}"/>
    <dgm:cxn modelId="{890E64D8-D30B-4D2E-B4B9-A6703E5F93A0}" srcId="{0CB21449-0982-4C04-9573-646AC6562566}" destId="{CE8A1ED0-5E22-4F18-A5C9-145B85D0BF99}" srcOrd="2" destOrd="0" parTransId="{43FEE015-003B-42F6-9D26-43935AA73FB5}" sibTransId="{F604A3D2-75AF-481D-8309-D59BA5F4C1EE}"/>
    <dgm:cxn modelId="{913D65DF-9826-4358-BA90-BE232A72CA03}" type="presOf" srcId="{E23D6A04-7111-48DF-B87C-7F9A4E02AE19}" destId="{503C38F8-6DBF-4E6C-B212-98181B44474A}" srcOrd="0" destOrd="0" presId="urn:microsoft.com/office/officeart/2016/7/layout/RepeatingBendingProcessNew"/>
    <dgm:cxn modelId="{E43869E0-81A0-4910-AD13-5C7F7618914A}" type="presOf" srcId="{D0EDAD4B-602B-4E41-A3A6-A6AC645C0893}" destId="{0151E8D2-E475-40E8-9233-0B0F4B927BA3}" srcOrd="0" destOrd="0" presId="urn:microsoft.com/office/officeart/2016/7/layout/RepeatingBendingProcessNew"/>
    <dgm:cxn modelId="{8880A2E0-13C8-4463-A90F-7D3D45573BF3}" type="presOf" srcId="{71E211E2-D950-4FEA-AD12-DADBD9A8E384}" destId="{BB45F3FF-65B4-43AB-BF0C-F996FDCFB45C}" srcOrd="0" destOrd="0" presId="urn:microsoft.com/office/officeart/2016/7/layout/RepeatingBendingProcessNew"/>
    <dgm:cxn modelId="{3121F9E2-8AB2-487F-A556-9EF9352EA7AE}" srcId="{0CB21449-0982-4C04-9573-646AC6562566}" destId="{E23D6A04-7111-48DF-B87C-7F9A4E02AE19}" srcOrd="3" destOrd="0" parTransId="{75115842-A1FD-4B08-93B7-486A06467745}" sibTransId="{D2D87C68-CC28-4869-ABCB-5E1ABCC58A3E}"/>
    <dgm:cxn modelId="{E06731F3-5CC0-4D61-8238-D03CB18E85E1}" type="presOf" srcId="{FC19CDA3-890E-4E75-B75D-EAA353E2A594}" destId="{3AC7F736-33B4-45DC-BDE1-256BF9CF2AC3}" srcOrd="0" destOrd="0" presId="urn:microsoft.com/office/officeart/2016/7/layout/RepeatingBendingProcessNew"/>
    <dgm:cxn modelId="{0408A8FD-ABD0-4224-A013-6A57E95DA307}" srcId="{0CB21449-0982-4C04-9573-646AC6562566}" destId="{71E211E2-D950-4FEA-AD12-DADBD9A8E384}" srcOrd="4" destOrd="0" parTransId="{111A54A2-78B4-4B39-ABC0-8771C1B77CD2}" sibTransId="{A6114B0A-0F17-4EF9-8F7E-6A3E1236C129}"/>
    <dgm:cxn modelId="{86FB1D57-B5D8-4DEC-A3C2-C407D8ED7789}" type="presParOf" srcId="{7598C50D-374D-4B58-B355-F049D7179D78}" destId="{0151E8D2-E475-40E8-9233-0B0F4B927BA3}" srcOrd="0" destOrd="0" presId="urn:microsoft.com/office/officeart/2016/7/layout/RepeatingBendingProcessNew"/>
    <dgm:cxn modelId="{957AE633-3CF6-4842-91C8-1E930B8DBEF6}" type="presParOf" srcId="{7598C50D-374D-4B58-B355-F049D7179D78}" destId="{A2EDB157-2157-4270-87D6-C53BA3D51DD5}" srcOrd="1" destOrd="0" presId="urn:microsoft.com/office/officeart/2016/7/layout/RepeatingBendingProcessNew"/>
    <dgm:cxn modelId="{184FAE11-9A73-43BA-94AC-848DA3A94D5B}" type="presParOf" srcId="{A2EDB157-2157-4270-87D6-C53BA3D51DD5}" destId="{91517EA1-4FE9-4FA6-85ED-DFE4068DD776}" srcOrd="0" destOrd="0" presId="urn:microsoft.com/office/officeart/2016/7/layout/RepeatingBendingProcessNew"/>
    <dgm:cxn modelId="{B046932E-C654-4354-8762-0DAC0AEBFFC4}" type="presParOf" srcId="{7598C50D-374D-4B58-B355-F049D7179D78}" destId="{3AC7F736-33B4-45DC-BDE1-256BF9CF2AC3}" srcOrd="2" destOrd="0" presId="urn:microsoft.com/office/officeart/2016/7/layout/RepeatingBendingProcessNew"/>
    <dgm:cxn modelId="{649A7B36-4E2D-44B3-B8E0-AF72A9B99906}" type="presParOf" srcId="{7598C50D-374D-4B58-B355-F049D7179D78}" destId="{66A5934F-EA59-4EE1-BB4C-F1B2DD0F8EDB}" srcOrd="3" destOrd="0" presId="urn:microsoft.com/office/officeart/2016/7/layout/RepeatingBendingProcessNew"/>
    <dgm:cxn modelId="{22D3046B-9768-4197-8F4C-1343D00C319A}" type="presParOf" srcId="{66A5934F-EA59-4EE1-BB4C-F1B2DD0F8EDB}" destId="{67372792-0037-441C-B2CD-5A4995DE1CCC}" srcOrd="0" destOrd="0" presId="urn:microsoft.com/office/officeart/2016/7/layout/RepeatingBendingProcessNew"/>
    <dgm:cxn modelId="{55AEE26C-C638-437B-9B59-EB20DFF68822}" type="presParOf" srcId="{7598C50D-374D-4B58-B355-F049D7179D78}" destId="{2D29E045-AE3A-4D0F-901C-1652849EB47D}" srcOrd="4" destOrd="0" presId="urn:microsoft.com/office/officeart/2016/7/layout/RepeatingBendingProcessNew"/>
    <dgm:cxn modelId="{B8091384-0ADE-4029-841B-97E5416736EA}" type="presParOf" srcId="{7598C50D-374D-4B58-B355-F049D7179D78}" destId="{8F848219-5F16-4CFD-8132-7922548601FE}" srcOrd="5" destOrd="0" presId="urn:microsoft.com/office/officeart/2016/7/layout/RepeatingBendingProcessNew"/>
    <dgm:cxn modelId="{8D7DB28B-3AAA-435C-9752-4E86C1294681}" type="presParOf" srcId="{8F848219-5F16-4CFD-8132-7922548601FE}" destId="{6A5F8AA4-954A-48FD-BD03-D1B3B10E286E}" srcOrd="0" destOrd="0" presId="urn:microsoft.com/office/officeart/2016/7/layout/RepeatingBendingProcessNew"/>
    <dgm:cxn modelId="{06EE9FA3-87C8-4294-8934-9082CD059936}" type="presParOf" srcId="{7598C50D-374D-4B58-B355-F049D7179D78}" destId="{503C38F8-6DBF-4E6C-B212-98181B44474A}" srcOrd="6" destOrd="0" presId="urn:microsoft.com/office/officeart/2016/7/layout/RepeatingBendingProcessNew"/>
    <dgm:cxn modelId="{1BB70046-75BB-41B4-8ED2-D2B33ED57F73}" type="presParOf" srcId="{7598C50D-374D-4B58-B355-F049D7179D78}" destId="{5A2CE7EF-4477-45CC-859B-AD84C1E4D54F}" srcOrd="7" destOrd="0" presId="urn:microsoft.com/office/officeart/2016/7/layout/RepeatingBendingProcessNew"/>
    <dgm:cxn modelId="{12288FDA-360B-4009-9B12-C976F4338ABB}" type="presParOf" srcId="{5A2CE7EF-4477-45CC-859B-AD84C1E4D54F}" destId="{BE866103-0DFD-4663-9BF8-D4A1EB619431}" srcOrd="0" destOrd="0" presId="urn:microsoft.com/office/officeart/2016/7/layout/RepeatingBendingProcessNew"/>
    <dgm:cxn modelId="{214B9D73-D002-47FC-B53A-0816AF568AA0}" type="presParOf" srcId="{7598C50D-374D-4B58-B355-F049D7179D78}" destId="{BB45F3FF-65B4-43AB-BF0C-F996FDCFB45C}" srcOrd="8" destOrd="0" presId="urn:microsoft.com/office/officeart/2016/7/layout/RepeatingBendingProcessNew"/>
    <dgm:cxn modelId="{A8F16AB4-C6CD-4B96-8D61-635E75321B3B}" type="presParOf" srcId="{7598C50D-374D-4B58-B355-F049D7179D78}" destId="{557A7A96-DE83-4088-BCDB-C122F91B3969}" srcOrd="9" destOrd="0" presId="urn:microsoft.com/office/officeart/2016/7/layout/RepeatingBendingProcessNew"/>
    <dgm:cxn modelId="{7F09AF5D-BA7F-4E9C-803B-579E50906FFB}" type="presParOf" srcId="{557A7A96-DE83-4088-BCDB-C122F91B3969}" destId="{8FD095BE-C2C7-4042-8341-5576ED06D007}" srcOrd="0" destOrd="0" presId="urn:microsoft.com/office/officeart/2016/7/layout/RepeatingBendingProcessNew"/>
    <dgm:cxn modelId="{2CF94E23-F396-4FEF-93CE-D8E210CC0E41}" type="presParOf" srcId="{7598C50D-374D-4B58-B355-F049D7179D78}" destId="{6047B210-870F-40DF-9931-9688CB72E09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19679-4D89-48AC-8DA1-B40BA52F9CF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7B2C14-1604-4785-85A4-FF3A4A36DE94}">
      <dgm:prSet/>
      <dgm:spPr/>
      <dgm:t>
        <a:bodyPr/>
        <a:lstStyle/>
        <a:p>
          <a:r>
            <a:rPr lang="pt-BR"/>
            <a:t>VOLUNTÁRIA</a:t>
          </a:r>
          <a:endParaRPr lang="en-US"/>
        </a:p>
      </dgm:t>
    </dgm:pt>
    <dgm:pt modelId="{82952A1A-D350-4776-97FE-B3195B7E4569}" type="parTrans" cxnId="{E34FB8DD-4AA7-4202-ACD3-7617CE85FCD2}">
      <dgm:prSet/>
      <dgm:spPr/>
      <dgm:t>
        <a:bodyPr/>
        <a:lstStyle/>
        <a:p>
          <a:endParaRPr lang="en-US"/>
        </a:p>
      </dgm:t>
    </dgm:pt>
    <dgm:pt modelId="{79FF5386-D590-49B3-90C1-BD7D38FF032A}" type="sibTrans" cxnId="{E34FB8DD-4AA7-4202-ACD3-7617CE85FCD2}">
      <dgm:prSet/>
      <dgm:spPr/>
      <dgm:t>
        <a:bodyPr/>
        <a:lstStyle/>
        <a:p>
          <a:endParaRPr lang="en-US"/>
        </a:p>
      </dgm:t>
    </dgm:pt>
    <dgm:pt modelId="{B96E5B8A-EA4F-47B4-AFE4-56D8B250C1A1}">
      <dgm:prSet/>
      <dgm:spPr/>
      <dgm:t>
        <a:bodyPr/>
        <a:lstStyle/>
        <a:p>
          <a:r>
            <a:rPr lang="pt-BR"/>
            <a:t>PROPÕE A MELHORIA CONTINUADA</a:t>
          </a:r>
          <a:endParaRPr lang="en-US"/>
        </a:p>
      </dgm:t>
    </dgm:pt>
    <dgm:pt modelId="{A7492C35-D02D-45D4-8C57-125A7A40158B}" type="parTrans" cxnId="{AF798AB9-13BA-41AD-810F-5DCC4AB467DD}">
      <dgm:prSet/>
      <dgm:spPr/>
      <dgm:t>
        <a:bodyPr/>
        <a:lstStyle/>
        <a:p>
          <a:endParaRPr lang="en-US"/>
        </a:p>
      </dgm:t>
    </dgm:pt>
    <dgm:pt modelId="{33827AD9-1E9A-4AD8-8950-2B969830CBBE}" type="sibTrans" cxnId="{AF798AB9-13BA-41AD-810F-5DCC4AB467DD}">
      <dgm:prSet/>
      <dgm:spPr/>
      <dgm:t>
        <a:bodyPr/>
        <a:lstStyle/>
        <a:p>
          <a:endParaRPr lang="en-US"/>
        </a:p>
      </dgm:t>
    </dgm:pt>
    <dgm:pt modelId="{7D468AFB-B0D1-48A3-8C4B-FBDF5AAFF74F}">
      <dgm:prSet/>
      <dgm:spPr/>
      <dgm:t>
        <a:bodyPr/>
        <a:lstStyle/>
        <a:p>
          <a:r>
            <a:rPr lang="pt-BR"/>
            <a:t>80% DO PROCESSO SERÁ ONLINE</a:t>
          </a:r>
          <a:endParaRPr lang="en-US"/>
        </a:p>
      </dgm:t>
    </dgm:pt>
    <dgm:pt modelId="{28F858CB-0856-4D75-A85C-47BC9C9411E5}" type="parTrans" cxnId="{8B29D496-10AA-4332-9E9C-C98DD2309E81}">
      <dgm:prSet/>
      <dgm:spPr/>
      <dgm:t>
        <a:bodyPr/>
        <a:lstStyle/>
        <a:p>
          <a:endParaRPr lang="en-US"/>
        </a:p>
      </dgm:t>
    </dgm:pt>
    <dgm:pt modelId="{3095930E-1FC5-479B-9BB5-34FBF380B51D}" type="sibTrans" cxnId="{8B29D496-10AA-4332-9E9C-C98DD2309E81}">
      <dgm:prSet/>
      <dgm:spPr/>
      <dgm:t>
        <a:bodyPr/>
        <a:lstStyle/>
        <a:p>
          <a:endParaRPr lang="en-US"/>
        </a:p>
      </dgm:t>
    </dgm:pt>
    <dgm:pt modelId="{75236C1D-DF71-4677-95B5-A80D89D3F758}" type="pres">
      <dgm:prSet presAssocID="{8D719679-4D89-48AC-8DA1-B40BA52F9CF5}" presName="outerComposite" presStyleCnt="0">
        <dgm:presLayoutVars>
          <dgm:chMax val="5"/>
          <dgm:dir/>
          <dgm:resizeHandles val="exact"/>
        </dgm:presLayoutVars>
      </dgm:prSet>
      <dgm:spPr/>
    </dgm:pt>
    <dgm:pt modelId="{979D908F-44CC-415F-BEA0-6877A49A29E9}" type="pres">
      <dgm:prSet presAssocID="{8D719679-4D89-48AC-8DA1-B40BA52F9CF5}" presName="dummyMaxCanvas" presStyleCnt="0">
        <dgm:presLayoutVars/>
      </dgm:prSet>
      <dgm:spPr/>
    </dgm:pt>
    <dgm:pt modelId="{58C14F49-153F-4C78-A16F-1A73FDFF0C83}" type="pres">
      <dgm:prSet presAssocID="{8D719679-4D89-48AC-8DA1-B40BA52F9CF5}" presName="ThreeNodes_1" presStyleLbl="node1" presStyleIdx="0" presStyleCnt="3">
        <dgm:presLayoutVars>
          <dgm:bulletEnabled val="1"/>
        </dgm:presLayoutVars>
      </dgm:prSet>
      <dgm:spPr/>
    </dgm:pt>
    <dgm:pt modelId="{EFB92753-B1CE-4CF5-96C6-C1D00D846B90}" type="pres">
      <dgm:prSet presAssocID="{8D719679-4D89-48AC-8DA1-B40BA52F9CF5}" presName="ThreeNodes_2" presStyleLbl="node1" presStyleIdx="1" presStyleCnt="3">
        <dgm:presLayoutVars>
          <dgm:bulletEnabled val="1"/>
        </dgm:presLayoutVars>
      </dgm:prSet>
      <dgm:spPr/>
    </dgm:pt>
    <dgm:pt modelId="{BCB4BF12-B829-43A6-904C-7F9E05B2718E}" type="pres">
      <dgm:prSet presAssocID="{8D719679-4D89-48AC-8DA1-B40BA52F9CF5}" presName="ThreeNodes_3" presStyleLbl="node1" presStyleIdx="2" presStyleCnt="3">
        <dgm:presLayoutVars>
          <dgm:bulletEnabled val="1"/>
        </dgm:presLayoutVars>
      </dgm:prSet>
      <dgm:spPr/>
    </dgm:pt>
    <dgm:pt modelId="{F29781F6-5D46-45E0-BFC5-010AEE3968EF}" type="pres">
      <dgm:prSet presAssocID="{8D719679-4D89-48AC-8DA1-B40BA52F9CF5}" presName="ThreeConn_1-2" presStyleLbl="fgAccFollowNode1" presStyleIdx="0" presStyleCnt="2">
        <dgm:presLayoutVars>
          <dgm:bulletEnabled val="1"/>
        </dgm:presLayoutVars>
      </dgm:prSet>
      <dgm:spPr/>
    </dgm:pt>
    <dgm:pt modelId="{B5873894-46C7-4DD3-B130-677E00BEAC9C}" type="pres">
      <dgm:prSet presAssocID="{8D719679-4D89-48AC-8DA1-B40BA52F9CF5}" presName="ThreeConn_2-3" presStyleLbl="fgAccFollowNode1" presStyleIdx="1" presStyleCnt="2">
        <dgm:presLayoutVars>
          <dgm:bulletEnabled val="1"/>
        </dgm:presLayoutVars>
      </dgm:prSet>
      <dgm:spPr/>
    </dgm:pt>
    <dgm:pt modelId="{10E4FE63-28C3-40E3-BAE6-2D8736162065}" type="pres">
      <dgm:prSet presAssocID="{8D719679-4D89-48AC-8DA1-B40BA52F9CF5}" presName="ThreeNodes_1_text" presStyleLbl="node1" presStyleIdx="2" presStyleCnt="3">
        <dgm:presLayoutVars>
          <dgm:bulletEnabled val="1"/>
        </dgm:presLayoutVars>
      </dgm:prSet>
      <dgm:spPr/>
    </dgm:pt>
    <dgm:pt modelId="{AE0B93E2-D552-4860-A342-93FDD7CDA025}" type="pres">
      <dgm:prSet presAssocID="{8D719679-4D89-48AC-8DA1-B40BA52F9CF5}" presName="ThreeNodes_2_text" presStyleLbl="node1" presStyleIdx="2" presStyleCnt="3">
        <dgm:presLayoutVars>
          <dgm:bulletEnabled val="1"/>
        </dgm:presLayoutVars>
      </dgm:prSet>
      <dgm:spPr/>
    </dgm:pt>
    <dgm:pt modelId="{4F3C1246-4315-46DA-94C3-34E935A3DD58}" type="pres">
      <dgm:prSet presAssocID="{8D719679-4D89-48AC-8DA1-B40BA52F9CF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02FEC12-C5F8-473C-B231-8FC7F7BD6534}" type="presOf" srcId="{B96E5B8A-EA4F-47B4-AFE4-56D8B250C1A1}" destId="{AE0B93E2-D552-4860-A342-93FDD7CDA025}" srcOrd="1" destOrd="0" presId="urn:microsoft.com/office/officeart/2005/8/layout/vProcess5"/>
    <dgm:cxn modelId="{0FCFDA1E-CF9A-41E6-B4F7-AE91F242C8BE}" type="presOf" srcId="{817B2C14-1604-4785-85A4-FF3A4A36DE94}" destId="{58C14F49-153F-4C78-A16F-1A73FDFF0C83}" srcOrd="0" destOrd="0" presId="urn:microsoft.com/office/officeart/2005/8/layout/vProcess5"/>
    <dgm:cxn modelId="{8B757F25-E380-414C-A5E5-B9DF08DDAB30}" type="presOf" srcId="{79FF5386-D590-49B3-90C1-BD7D38FF032A}" destId="{F29781F6-5D46-45E0-BFC5-010AEE3968EF}" srcOrd="0" destOrd="0" presId="urn:microsoft.com/office/officeart/2005/8/layout/vProcess5"/>
    <dgm:cxn modelId="{7EA14E2F-C978-4B38-99AE-085F94363845}" type="presOf" srcId="{7D468AFB-B0D1-48A3-8C4B-FBDF5AAFF74F}" destId="{4F3C1246-4315-46DA-94C3-34E935A3DD58}" srcOrd="1" destOrd="0" presId="urn:microsoft.com/office/officeart/2005/8/layout/vProcess5"/>
    <dgm:cxn modelId="{33031D3B-C579-4B6A-A633-16103C957880}" type="presOf" srcId="{B96E5B8A-EA4F-47B4-AFE4-56D8B250C1A1}" destId="{EFB92753-B1CE-4CF5-96C6-C1D00D846B90}" srcOrd="0" destOrd="0" presId="urn:microsoft.com/office/officeart/2005/8/layout/vProcess5"/>
    <dgm:cxn modelId="{4D67DC44-8709-4330-917D-0528B42C9486}" type="presOf" srcId="{8D719679-4D89-48AC-8DA1-B40BA52F9CF5}" destId="{75236C1D-DF71-4677-95B5-A80D89D3F758}" srcOrd="0" destOrd="0" presId="urn:microsoft.com/office/officeart/2005/8/layout/vProcess5"/>
    <dgm:cxn modelId="{8B29D496-10AA-4332-9E9C-C98DD2309E81}" srcId="{8D719679-4D89-48AC-8DA1-B40BA52F9CF5}" destId="{7D468AFB-B0D1-48A3-8C4B-FBDF5AAFF74F}" srcOrd="2" destOrd="0" parTransId="{28F858CB-0856-4D75-A85C-47BC9C9411E5}" sibTransId="{3095930E-1FC5-479B-9BB5-34FBF380B51D}"/>
    <dgm:cxn modelId="{AF798AB9-13BA-41AD-810F-5DCC4AB467DD}" srcId="{8D719679-4D89-48AC-8DA1-B40BA52F9CF5}" destId="{B96E5B8A-EA4F-47B4-AFE4-56D8B250C1A1}" srcOrd="1" destOrd="0" parTransId="{A7492C35-D02D-45D4-8C57-125A7A40158B}" sibTransId="{33827AD9-1E9A-4AD8-8950-2B969830CBBE}"/>
    <dgm:cxn modelId="{B6D759CC-B4EF-4585-9FCF-30D27DDCE0A3}" type="presOf" srcId="{817B2C14-1604-4785-85A4-FF3A4A36DE94}" destId="{10E4FE63-28C3-40E3-BAE6-2D8736162065}" srcOrd="1" destOrd="0" presId="urn:microsoft.com/office/officeart/2005/8/layout/vProcess5"/>
    <dgm:cxn modelId="{099E4DD5-8C33-482E-A4F4-194BCAB2C9C7}" type="presOf" srcId="{7D468AFB-B0D1-48A3-8C4B-FBDF5AAFF74F}" destId="{BCB4BF12-B829-43A6-904C-7F9E05B2718E}" srcOrd="0" destOrd="0" presId="urn:microsoft.com/office/officeart/2005/8/layout/vProcess5"/>
    <dgm:cxn modelId="{E34FB8DD-4AA7-4202-ACD3-7617CE85FCD2}" srcId="{8D719679-4D89-48AC-8DA1-B40BA52F9CF5}" destId="{817B2C14-1604-4785-85A4-FF3A4A36DE94}" srcOrd="0" destOrd="0" parTransId="{82952A1A-D350-4776-97FE-B3195B7E4569}" sibTransId="{79FF5386-D590-49B3-90C1-BD7D38FF032A}"/>
    <dgm:cxn modelId="{E21E7FDF-98B7-4865-840D-8AC653B95583}" type="presOf" srcId="{33827AD9-1E9A-4AD8-8950-2B969830CBBE}" destId="{B5873894-46C7-4DD3-B130-677E00BEAC9C}" srcOrd="0" destOrd="0" presId="urn:microsoft.com/office/officeart/2005/8/layout/vProcess5"/>
    <dgm:cxn modelId="{83024368-B5C6-448A-8969-A4D9A3A29E46}" type="presParOf" srcId="{75236C1D-DF71-4677-95B5-A80D89D3F758}" destId="{979D908F-44CC-415F-BEA0-6877A49A29E9}" srcOrd="0" destOrd="0" presId="urn:microsoft.com/office/officeart/2005/8/layout/vProcess5"/>
    <dgm:cxn modelId="{7596D01C-F388-4A75-BAC8-61B6A529D125}" type="presParOf" srcId="{75236C1D-DF71-4677-95B5-A80D89D3F758}" destId="{58C14F49-153F-4C78-A16F-1A73FDFF0C83}" srcOrd="1" destOrd="0" presId="urn:microsoft.com/office/officeart/2005/8/layout/vProcess5"/>
    <dgm:cxn modelId="{CA64364E-B84D-4169-B2BD-BDC8B76490F3}" type="presParOf" srcId="{75236C1D-DF71-4677-95B5-A80D89D3F758}" destId="{EFB92753-B1CE-4CF5-96C6-C1D00D846B90}" srcOrd="2" destOrd="0" presId="urn:microsoft.com/office/officeart/2005/8/layout/vProcess5"/>
    <dgm:cxn modelId="{B65CBA63-F554-433E-A5C4-C7F264029FF0}" type="presParOf" srcId="{75236C1D-DF71-4677-95B5-A80D89D3F758}" destId="{BCB4BF12-B829-43A6-904C-7F9E05B2718E}" srcOrd="3" destOrd="0" presId="urn:microsoft.com/office/officeart/2005/8/layout/vProcess5"/>
    <dgm:cxn modelId="{CFD97277-3082-487C-BE2E-0BC7EAFDF64B}" type="presParOf" srcId="{75236C1D-DF71-4677-95B5-A80D89D3F758}" destId="{F29781F6-5D46-45E0-BFC5-010AEE3968EF}" srcOrd="4" destOrd="0" presId="urn:microsoft.com/office/officeart/2005/8/layout/vProcess5"/>
    <dgm:cxn modelId="{87F62417-9A3F-4B65-A699-DEB395FE89E6}" type="presParOf" srcId="{75236C1D-DF71-4677-95B5-A80D89D3F758}" destId="{B5873894-46C7-4DD3-B130-677E00BEAC9C}" srcOrd="5" destOrd="0" presId="urn:microsoft.com/office/officeart/2005/8/layout/vProcess5"/>
    <dgm:cxn modelId="{4842DB7A-ED55-499E-A6BD-AA7436289ECD}" type="presParOf" srcId="{75236C1D-DF71-4677-95B5-A80D89D3F758}" destId="{10E4FE63-28C3-40E3-BAE6-2D8736162065}" srcOrd="6" destOrd="0" presId="urn:microsoft.com/office/officeart/2005/8/layout/vProcess5"/>
    <dgm:cxn modelId="{4CF61D09-904D-49AD-A5B1-FA9F091F478E}" type="presParOf" srcId="{75236C1D-DF71-4677-95B5-A80D89D3F758}" destId="{AE0B93E2-D552-4860-A342-93FDD7CDA025}" srcOrd="7" destOrd="0" presId="urn:microsoft.com/office/officeart/2005/8/layout/vProcess5"/>
    <dgm:cxn modelId="{5DDA5D47-AC4C-4B53-B779-BEC0BF085B69}" type="presParOf" srcId="{75236C1D-DF71-4677-95B5-A80D89D3F758}" destId="{4F3C1246-4315-46DA-94C3-34E935A3DD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1F1766-DF89-4743-9F9F-11C5ED83F20D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C2481D-1B24-43CD-8EE5-EFF4E5E5C5EA}">
      <dgm:prSet/>
      <dgm:spPr/>
      <dgm:t>
        <a:bodyPr/>
        <a:lstStyle/>
        <a:p>
          <a:r>
            <a:rPr lang="pt-BR"/>
            <a:t>Regulamento</a:t>
          </a:r>
          <a:endParaRPr lang="en-US"/>
        </a:p>
      </dgm:t>
    </dgm:pt>
    <dgm:pt modelId="{2F10F4BA-0F29-4221-B50A-59F667C71E85}" type="parTrans" cxnId="{8A12DF3A-9DBB-4726-8DF9-088409517223}">
      <dgm:prSet/>
      <dgm:spPr/>
      <dgm:t>
        <a:bodyPr/>
        <a:lstStyle/>
        <a:p>
          <a:endParaRPr lang="en-US"/>
        </a:p>
      </dgm:t>
    </dgm:pt>
    <dgm:pt modelId="{2A7FE8B7-5756-423D-8821-A9908B0C5081}" type="sibTrans" cxnId="{8A12DF3A-9DBB-4726-8DF9-088409517223}">
      <dgm:prSet/>
      <dgm:spPr/>
      <dgm:t>
        <a:bodyPr/>
        <a:lstStyle/>
        <a:p>
          <a:endParaRPr lang="en-US"/>
        </a:p>
      </dgm:t>
    </dgm:pt>
    <dgm:pt modelId="{4C809371-EC6C-4339-8687-6FE64EB25C71}">
      <dgm:prSet/>
      <dgm:spPr/>
      <dgm:t>
        <a:bodyPr/>
        <a:lstStyle/>
        <a:p>
          <a:r>
            <a:rPr lang="pt-BR"/>
            <a:t>Cartilha </a:t>
          </a:r>
          <a:endParaRPr lang="en-US"/>
        </a:p>
      </dgm:t>
    </dgm:pt>
    <dgm:pt modelId="{1C7351E1-BB05-43A6-A4FA-B2C62CF94BD3}" type="parTrans" cxnId="{43C7B0EC-6BD2-41BA-9909-5D14EBB4BBFE}">
      <dgm:prSet/>
      <dgm:spPr/>
      <dgm:t>
        <a:bodyPr/>
        <a:lstStyle/>
        <a:p>
          <a:endParaRPr lang="en-US"/>
        </a:p>
      </dgm:t>
    </dgm:pt>
    <dgm:pt modelId="{0E6E6C34-03ED-48FB-B6E7-834431B64CF9}" type="sibTrans" cxnId="{43C7B0EC-6BD2-41BA-9909-5D14EBB4BBFE}">
      <dgm:prSet/>
      <dgm:spPr/>
      <dgm:t>
        <a:bodyPr/>
        <a:lstStyle/>
        <a:p>
          <a:endParaRPr lang="en-US"/>
        </a:p>
      </dgm:t>
    </dgm:pt>
    <dgm:pt modelId="{B4C5BA15-8E76-4E31-97B1-069602175553}">
      <dgm:prSet/>
      <dgm:spPr/>
      <dgm:t>
        <a:bodyPr/>
        <a:lstStyle/>
        <a:p>
          <a:r>
            <a:rPr lang="pt-BR"/>
            <a:t>Lista de itens auditáveis</a:t>
          </a:r>
          <a:endParaRPr lang="en-US"/>
        </a:p>
      </dgm:t>
    </dgm:pt>
    <dgm:pt modelId="{2A796940-2DB3-495C-B8EE-F547040EDC19}" type="parTrans" cxnId="{9571FEB0-E860-4A90-904A-0A05AAC6A048}">
      <dgm:prSet/>
      <dgm:spPr/>
      <dgm:t>
        <a:bodyPr/>
        <a:lstStyle/>
        <a:p>
          <a:endParaRPr lang="en-US"/>
        </a:p>
      </dgm:t>
    </dgm:pt>
    <dgm:pt modelId="{F67DDA7B-83A9-41A8-BCEB-932EBF8DC93C}" type="sibTrans" cxnId="{9571FEB0-E860-4A90-904A-0A05AAC6A048}">
      <dgm:prSet/>
      <dgm:spPr/>
      <dgm:t>
        <a:bodyPr/>
        <a:lstStyle/>
        <a:p>
          <a:endParaRPr lang="en-US"/>
        </a:p>
      </dgm:t>
    </dgm:pt>
    <dgm:pt modelId="{6E8C8F55-C13C-4791-AB05-21BB6F8E3C53}">
      <dgm:prSet/>
      <dgm:spPr/>
      <dgm:t>
        <a:bodyPr/>
        <a:lstStyle/>
        <a:p>
          <a:r>
            <a:rPr lang="pt-BR"/>
            <a:t>Ficha de inscrição / adesão</a:t>
          </a:r>
          <a:endParaRPr lang="en-US"/>
        </a:p>
      </dgm:t>
    </dgm:pt>
    <dgm:pt modelId="{D7807B14-54E6-4BF0-85AF-3DD8F82922A7}" type="parTrans" cxnId="{69EBC0B0-820C-44D3-8586-7DFE2A982F6D}">
      <dgm:prSet/>
      <dgm:spPr/>
      <dgm:t>
        <a:bodyPr/>
        <a:lstStyle/>
        <a:p>
          <a:endParaRPr lang="en-US"/>
        </a:p>
      </dgm:t>
    </dgm:pt>
    <dgm:pt modelId="{C341339D-C0EA-40D2-AAD3-DE6F5DA299BE}" type="sibTrans" cxnId="{69EBC0B0-820C-44D3-8586-7DFE2A982F6D}">
      <dgm:prSet/>
      <dgm:spPr/>
      <dgm:t>
        <a:bodyPr/>
        <a:lstStyle/>
        <a:p>
          <a:endParaRPr lang="en-US"/>
        </a:p>
      </dgm:t>
    </dgm:pt>
    <dgm:pt modelId="{3EA34DA4-78D5-4952-99D3-7D1FE83B2E02}" type="pres">
      <dgm:prSet presAssocID="{C21F1766-DF89-4743-9F9F-11C5ED83F20D}" presName="matrix" presStyleCnt="0">
        <dgm:presLayoutVars>
          <dgm:chMax val="1"/>
          <dgm:dir/>
          <dgm:resizeHandles val="exact"/>
        </dgm:presLayoutVars>
      </dgm:prSet>
      <dgm:spPr/>
    </dgm:pt>
    <dgm:pt modelId="{45B23DAB-5BDC-4C99-9D4B-470D4CA4E4F8}" type="pres">
      <dgm:prSet presAssocID="{C21F1766-DF89-4743-9F9F-11C5ED83F20D}" presName="diamond" presStyleLbl="bgShp" presStyleIdx="0" presStyleCnt="1"/>
      <dgm:spPr/>
    </dgm:pt>
    <dgm:pt modelId="{CD8E2CB9-74A5-49BA-838B-DFDD358C16F8}" type="pres">
      <dgm:prSet presAssocID="{C21F1766-DF89-4743-9F9F-11C5ED83F20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FE6CD3-B6A9-4107-B56D-BF2A88D63D7D}" type="pres">
      <dgm:prSet presAssocID="{C21F1766-DF89-4743-9F9F-11C5ED83F20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480C9B-A04F-4A0A-9E71-70EE67A6A18F}" type="pres">
      <dgm:prSet presAssocID="{C21F1766-DF89-4743-9F9F-11C5ED83F20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732ABAA-7080-4E4B-A5D8-B08F3770827B}" type="pres">
      <dgm:prSet presAssocID="{C21F1766-DF89-4743-9F9F-11C5ED83F20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8197728-5539-4B21-BE48-C63AA6D8000B}" type="presOf" srcId="{CAC2481D-1B24-43CD-8EE5-EFF4E5E5C5EA}" destId="{CD8E2CB9-74A5-49BA-838B-DFDD358C16F8}" srcOrd="0" destOrd="0" presId="urn:microsoft.com/office/officeart/2005/8/layout/matrix3"/>
    <dgm:cxn modelId="{3C6B1C2B-FB0C-4C43-B4F6-7F3FEC6E61D6}" type="presOf" srcId="{4C809371-EC6C-4339-8687-6FE64EB25C71}" destId="{74FE6CD3-B6A9-4107-B56D-BF2A88D63D7D}" srcOrd="0" destOrd="0" presId="urn:microsoft.com/office/officeart/2005/8/layout/matrix3"/>
    <dgm:cxn modelId="{8A12DF3A-9DBB-4726-8DF9-088409517223}" srcId="{C21F1766-DF89-4743-9F9F-11C5ED83F20D}" destId="{CAC2481D-1B24-43CD-8EE5-EFF4E5E5C5EA}" srcOrd="0" destOrd="0" parTransId="{2F10F4BA-0F29-4221-B50A-59F667C71E85}" sibTransId="{2A7FE8B7-5756-423D-8821-A9908B0C5081}"/>
    <dgm:cxn modelId="{5E9C7C74-0558-41BD-B1D0-D34D9CC0C1BA}" type="presOf" srcId="{6E8C8F55-C13C-4791-AB05-21BB6F8E3C53}" destId="{4732ABAA-7080-4E4B-A5D8-B08F3770827B}" srcOrd="0" destOrd="0" presId="urn:microsoft.com/office/officeart/2005/8/layout/matrix3"/>
    <dgm:cxn modelId="{F186F176-2EF4-4C17-BBAB-D5D50ADBC9E4}" type="presOf" srcId="{B4C5BA15-8E76-4E31-97B1-069602175553}" destId="{AA480C9B-A04F-4A0A-9E71-70EE67A6A18F}" srcOrd="0" destOrd="0" presId="urn:microsoft.com/office/officeart/2005/8/layout/matrix3"/>
    <dgm:cxn modelId="{69EBC0B0-820C-44D3-8586-7DFE2A982F6D}" srcId="{C21F1766-DF89-4743-9F9F-11C5ED83F20D}" destId="{6E8C8F55-C13C-4791-AB05-21BB6F8E3C53}" srcOrd="3" destOrd="0" parTransId="{D7807B14-54E6-4BF0-85AF-3DD8F82922A7}" sibTransId="{C341339D-C0EA-40D2-AAD3-DE6F5DA299BE}"/>
    <dgm:cxn modelId="{9571FEB0-E860-4A90-904A-0A05AAC6A048}" srcId="{C21F1766-DF89-4743-9F9F-11C5ED83F20D}" destId="{B4C5BA15-8E76-4E31-97B1-069602175553}" srcOrd="2" destOrd="0" parTransId="{2A796940-2DB3-495C-B8EE-F547040EDC19}" sibTransId="{F67DDA7B-83A9-41A8-BCEB-932EBF8DC93C}"/>
    <dgm:cxn modelId="{3686E8E8-3BF9-4408-AF5F-4520A193C031}" type="presOf" srcId="{C21F1766-DF89-4743-9F9F-11C5ED83F20D}" destId="{3EA34DA4-78D5-4952-99D3-7D1FE83B2E02}" srcOrd="0" destOrd="0" presId="urn:microsoft.com/office/officeart/2005/8/layout/matrix3"/>
    <dgm:cxn modelId="{43C7B0EC-6BD2-41BA-9909-5D14EBB4BBFE}" srcId="{C21F1766-DF89-4743-9F9F-11C5ED83F20D}" destId="{4C809371-EC6C-4339-8687-6FE64EB25C71}" srcOrd="1" destOrd="0" parTransId="{1C7351E1-BB05-43A6-A4FA-B2C62CF94BD3}" sibTransId="{0E6E6C34-03ED-48FB-B6E7-834431B64CF9}"/>
    <dgm:cxn modelId="{2797FD5F-34DA-47D2-A30D-EBF0D7F382AD}" type="presParOf" srcId="{3EA34DA4-78D5-4952-99D3-7D1FE83B2E02}" destId="{45B23DAB-5BDC-4C99-9D4B-470D4CA4E4F8}" srcOrd="0" destOrd="0" presId="urn:microsoft.com/office/officeart/2005/8/layout/matrix3"/>
    <dgm:cxn modelId="{311E4EBE-4E65-4FDF-9557-2FB4C67DFF59}" type="presParOf" srcId="{3EA34DA4-78D5-4952-99D3-7D1FE83B2E02}" destId="{CD8E2CB9-74A5-49BA-838B-DFDD358C16F8}" srcOrd="1" destOrd="0" presId="urn:microsoft.com/office/officeart/2005/8/layout/matrix3"/>
    <dgm:cxn modelId="{42461529-2793-45DB-9B99-FA1D1B65A934}" type="presParOf" srcId="{3EA34DA4-78D5-4952-99D3-7D1FE83B2E02}" destId="{74FE6CD3-B6A9-4107-B56D-BF2A88D63D7D}" srcOrd="2" destOrd="0" presId="urn:microsoft.com/office/officeart/2005/8/layout/matrix3"/>
    <dgm:cxn modelId="{E8721D8A-0756-48FB-AECD-E35F3872CB92}" type="presParOf" srcId="{3EA34DA4-78D5-4952-99D3-7D1FE83B2E02}" destId="{AA480C9B-A04F-4A0A-9E71-70EE67A6A18F}" srcOrd="3" destOrd="0" presId="urn:microsoft.com/office/officeart/2005/8/layout/matrix3"/>
    <dgm:cxn modelId="{BE1C9561-211E-4FDF-AEFF-DF8FF0574B15}" type="presParOf" srcId="{3EA34DA4-78D5-4952-99D3-7D1FE83B2E02}" destId="{4732ABAA-7080-4E4B-A5D8-B08F377082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D3EF0-A951-4E04-9436-21A3BE02054F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E4E58-EABC-403E-B274-C9B50C735417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1C40D-B941-455E-9620-807E3832D024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4100" kern="1200"/>
            <a:t>ORIGEM</a:t>
          </a:r>
          <a:endParaRPr lang="en-US" sz="4100" kern="1200"/>
        </a:p>
      </dsp:txBody>
      <dsp:txXfrm>
        <a:off x="1342800" y="3255669"/>
        <a:ext cx="3600000" cy="720000"/>
      </dsp:txXfrm>
    </dsp:sp>
    <dsp:sp modelId="{4E62C1EF-B004-45B9-A95C-EF0DE97D43B3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B36A2-A30F-4DDF-861A-2E535F742829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C06B5-019D-466F-B5DF-A97E02B42419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4100" kern="1200"/>
            <a:t>CONFORMIDADE</a:t>
          </a:r>
          <a:endParaRPr lang="en-US" sz="4100" kern="120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6BDD-7C3D-4A5B-A0AD-F6A8B2E1DF93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DAD9A-0DB8-4B68-8A7F-D4563B306791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4CCF4-0176-47F7-B1EB-FAA8AF9EF7E3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kern="1200" dirty="0">
              <a:latin typeface="Calibri Light" panose="020F0302020204030204"/>
            </a:rPr>
            <a:t> GOVERNANÇA</a:t>
          </a:r>
          <a:r>
            <a:rPr lang="pt-BR" sz="2400" kern="1200" dirty="0"/>
            <a:t> E RELAÇÕES DO TRABALHO</a:t>
          </a:r>
          <a:endParaRPr lang="en-US" sz="2400" kern="1200" dirty="0"/>
        </a:p>
      </dsp:txBody>
      <dsp:txXfrm>
        <a:off x="93445" y="3018902"/>
        <a:ext cx="3206250" cy="720000"/>
      </dsp:txXfrm>
    </dsp:sp>
    <dsp:sp modelId="{36BD8807-5DAD-421A-AF67-E63977F458BF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78B2C-0200-4BC8-B0F7-BA0BEC2999EB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474A-D515-4415-BC78-DA35BF402E78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kern="1200" dirty="0"/>
            <a:t>AMBIENTAL</a:t>
          </a:r>
          <a:endParaRPr lang="en-US" sz="2400" kern="1200" dirty="0"/>
        </a:p>
      </dsp:txBody>
      <dsp:txXfrm>
        <a:off x="3860789" y="3018902"/>
        <a:ext cx="3206250" cy="720000"/>
      </dsp:txXfrm>
    </dsp:sp>
    <dsp:sp modelId="{0493BDD0-D08E-431D-94BE-95176FE9A057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6901B-8A07-42B8-AFFC-1AECA8F4884E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DB1F7-7654-4F9E-B953-2C389023E28D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kern="1200" dirty="0"/>
            <a:t>SOCIAL</a:t>
          </a:r>
          <a:endParaRPr lang="en-US" sz="2400" kern="1200" dirty="0"/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C050E-CD6F-4B04-88A2-120C10D86CDB}">
      <dsp:nvSpPr>
        <dsp:cNvPr id="0" name=""/>
        <dsp:cNvSpPr/>
      </dsp:nvSpPr>
      <dsp:spPr>
        <a:xfrm>
          <a:off x="6644" y="1663736"/>
          <a:ext cx="1985846" cy="29578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ESG é um conjunto de diretrizes e recomendações para concretizar boas práticas ambientais, sociais e de governança dentro das organizações, trazendo impactos positivos para a sociedade como um todo. </a:t>
          </a:r>
          <a:endParaRPr lang="en-US" sz="1500" kern="1200"/>
        </a:p>
      </dsp:txBody>
      <dsp:txXfrm>
        <a:off x="64807" y="1721899"/>
        <a:ext cx="1869520" cy="2841498"/>
      </dsp:txXfrm>
    </dsp:sp>
    <dsp:sp modelId="{E2C135C7-5D46-4BDE-8565-554FA462E0F6}">
      <dsp:nvSpPr>
        <dsp:cNvPr id="0" name=""/>
        <dsp:cNvSpPr/>
      </dsp:nvSpPr>
      <dsp:spPr>
        <a:xfrm>
          <a:off x="2191074" y="2896403"/>
          <a:ext cx="420999" cy="492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191074" y="2994901"/>
        <a:ext cx="294699" cy="295493"/>
      </dsp:txXfrm>
    </dsp:sp>
    <dsp:sp modelId="{7947EA88-7542-40E4-A7A2-472DB1A9CA8A}">
      <dsp:nvSpPr>
        <dsp:cNvPr id="0" name=""/>
        <dsp:cNvSpPr/>
      </dsp:nvSpPr>
      <dsp:spPr>
        <a:xfrm>
          <a:off x="2786828" y="1663736"/>
          <a:ext cx="1985846" cy="295782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Negócios que se comprometem com as melhores práticas de gestão acabam tendo uma operação mais sustentável em diversos aspectos, incluindo o econômico e na gestão de riscos – e, como consequência, geram resultados melhores ao longo do tempo. </a:t>
          </a:r>
          <a:endParaRPr lang="en-US" sz="1500" kern="1200"/>
        </a:p>
      </dsp:txBody>
      <dsp:txXfrm>
        <a:off x="2844991" y="1721899"/>
        <a:ext cx="1869520" cy="2841498"/>
      </dsp:txXfrm>
    </dsp:sp>
    <dsp:sp modelId="{2D25F21C-DC7B-496F-B425-FF28DB97E482}">
      <dsp:nvSpPr>
        <dsp:cNvPr id="0" name=""/>
        <dsp:cNvSpPr/>
      </dsp:nvSpPr>
      <dsp:spPr>
        <a:xfrm>
          <a:off x="4971259" y="2896403"/>
          <a:ext cx="420999" cy="492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971259" y="2994901"/>
        <a:ext cx="294699" cy="295493"/>
      </dsp:txXfrm>
    </dsp:sp>
    <dsp:sp modelId="{5E28262F-D307-4BBE-97BF-57A77AA393F0}">
      <dsp:nvSpPr>
        <dsp:cNvPr id="0" name=""/>
        <dsp:cNvSpPr/>
      </dsp:nvSpPr>
      <dsp:spPr>
        <a:xfrm>
          <a:off x="5567013" y="1663736"/>
          <a:ext cx="1985846" cy="295782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ESG é a sigla em inglês para “</a:t>
          </a:r>
          <a:r>
            <a:rPr lang="pt-BR" sz="1500" i="1" kern="1200"/>
            <a:t>environmental, social and governance</a:t>
          </a:r>
          <a:r>
            <a:rPr lang="pt-BR" sz="1500" kern="1200"/>
            <a:t>” (ambiental, social e governança, em português), geralmente usada para medir as práticas ambientais, sociais e de governança de uma empresa. </a:t>
          </a:r>
          <a:endParaRPr lang="en-US" sz="1500" kern="1200"/>
        </a:p>
      </dsp:txBody>
      <dsp:txXfrm>
        <a:off x="5625176" y="1721899"/>
        <a:ext cx="1869520" cy="2841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9472-DA46-482B-9A12-88813509DC90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1D18B-3750-4DFC-A037-A0A208E6983F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59C48-DD34-47B8-B25F-172BF0E223FD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CRIAR UMA IDENTIDADE DE MODA SUSTENTÁVEL PARA O PARANÁ;</a:t>
          </a:r>
          <a:endParaRPr lang="en-US" sz="1900" kern="1200"/>
        </a:p>
      </dsp:txBody>
      <dsp:txXfrm>
        <a:off x="1059754" y="4307"/>
        <a:ext cx="5304469" cy="917536"/>
      </dsp:txXfrm>
    </dsp:sp>
    <dsp:sp modelId="{83C709EC-54B4-436D-B2B9-8ED70ABF95AA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6B957-7250-4FA0-A94E-F2C492460C54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0D430-B8AB-4963-9288-BA288C244228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PROMOVER A MARCA PARANAENSE NO MERCADO INTERNO E EXTERNO;</a:t>
          </a:r>
          <a:endParaRPr lang="en-US" sz="1900" kern="1200"/>
        </a:p>
      </dsp:txBody>
      <dsp:txXfrm>
        <a:off x="1059754" y="1151227"/>
        <a:ext cx="5304469" cy="917536"/>
      </dsp:txXfrm>
    </dsp:sp>
    <dsp:sp modelId="{10118265-3C32-4197-9777-5EAE00D3946F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06721-0FC4-4C6E-B428-EAB3F736D1F3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62772-7EE3-4281-B0DD-3BBE458204E3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CRIAR UM DIFERENCIAL COMPETITIVO PARA A MARCA PARANAENSE;</a:t>
          </a:r>
          <a:endParaRPr lang="en-US" sz="1900" kern="1200"/>
        </a:p>
      </dsp:txBody>
      <dsp:txXfrm>
        <a:off x="1059754" y="2298147"/>
        <a:ext cx="5304469" cy="917536"/>
      </dsp:txXfrm>
    </dsp:sp>
    <dsp:sp modelId="{FB859093-A2F6-4DB4-8125-CDB824120B8E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618E-DE33-4DB4-AD67-C74F16EB058D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ED1F4-1858-45E5-BD3A-F778A7304596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ESTIMULAR AS BOAS PRATICAS NA INDUSTRIA DA MODA;</a:t>
          </a:r>
          <a:endParaRPr lang="en-US" sz="1900" kern="1200"/>
        </a:p>
      </dsp:txBody>
      <dsp:txXfrm>
        <a:off x="1059754" y="3445068"/>
        <a:ext cx="5304469" cy="917536"/>
      </dsp:txXfrm>
    </dsp:sp>
    <dsp:sp modelId="{6CB960EF-8FE0-4ACE-BF48-7EB51787645C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3A252-AA69-4F53-9C6E-84CD26FC5F78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4128E-FD0C-4576-A19E-B2B5B53A17DB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GERAR VALOR A INDÚSTRIA DA MODA;</a:t>
          </a:r>
          <a:endParaRPr lang="en-US" sz="1900" kern="1200"/>
        </a:p>
      </dsp:txBody>
      <dsp:txXfrm>
        <a:off x="1059754" y="4591988"/>
        <a:ext cx="5304469" cy="917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B157-2157-4270-87D6-C53BA3D51DD5}">
      <dsp:nvSpPr>
        <dsp:cNvPr id="0" name=""/>
        <dsp:cNvSpPr/>
      </dsp:nvSpPr>
      <dsp:spPr>
        <a:xfrm>
          <a:off x="2856407" y="80602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69" y="848489"/>
        <a:ext cx="32574" cy="6514"/>
      </dsp:txXfrm>
    </dsp:sp>
    <dsp:sp modelId="{0151E8D2-E475-40E8-9233-0B0F4B927BA3}">
      <dsp:nvSpPr>
        <dsp:cNvPr id="0" name=""/>
        <dsp:cNvSpPr/>
      </dsp:nvSpPr>
      <dsp:spPr>
        <a:xfrm>
          <a:off x="25605" y="1966"/>
          <a:ext cx="2832601" cy="1699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Ser Indústria do Vestuário (confecção, calçados, acessórios) </a:t>
          </a:r>
          <a:endParaRPr lang="en-US" sz="2300" kern="1200"/>
        </a:p>
      </dsp:txBody>
      <dsp:txXfrm>
        <a:off x="25605" y="1966"/>
        <a:ext cx="2832601" cy="1699561"/>
      </dsp:txXfrm>
    </dsp:sp>
    <dsp:sp modelId="{66A5934F-EA59-4EE1-BB4C-F1B2DD0F8EDB}">
      <dsp:nvSpPr>
        <dsp:cNvPr id="0" name=""/>
        <dsp:cNvSpPr/>
      </dsp:nvSpPr>
      <dsp:spPr>
        <a:xfrm>
          <a:off x="1441906" y="169972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344" y="2006919"/>
        <a:ext cx="177224" cy="6514"/>
      </dsp:txXfrm>
    </dsp:sp>
    <dsp:sp modelId="{3AC7F736-33B4-45DC-BDE1-256BF9CF2AC3}">
      <dsp:nvSpPr>
        <dsp:cNvPr id="0" name=""/>
        <dsp:cNvSpPr/>
      </dsp:nvSpPr>
      <dsp:spPr>
        <a:xfrm>
          <a:off x="3509705" y="1966"/>
          <a:ext cx="2832601" cy="1699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Estabelecida no Paraná;</a:t>
          </a:r>
          <a:endParaRPr lang="en-US" sz="2300" kern="1200"/>
        </a:p>
      </dsp:txBody>
      <dsp:txXfrm>
        <a:off x="3509705" y="1966"/>
        <a:ext cx="2832601" cy="1699561"/>
      </dsp:txXfrm>
    </dsp:sp>
    <dsp:sp modelId="{8F848219-5F16-4CFD-8132-7922548601FE}">
      <dsp:nvSpPr>
        <dsp:cNvPr id="0" name=""/>
        <dsp:cNvSpPr/>
      </dsp:nvSpPr>
      <dsp:spPr>
        <a:xfrm>
          <a:off x="2856407" y="315708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69" y="3199549"/>
        <a:ext cx="32574" cy="6514"/>
      </dsp:txXfrm>
    </dsp:sp>
    <dsp:sp modelId="{2D29E045-AE3A-4D0F-901C-1652849EB47D}">
      <dsp:nvSpPr>
        <dsp:cNvPr id="0" name=""/>
        <dsp:cNvSpPr/>
      </dsp:nvSpPr>
      <dsp:spPr>
        <a:xfrm>
          <a:off x="25605" y="2353025"/>
          <a:ext cx="2832601" cy="1699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Pessoa jurídica;</a:t>
          </a:r>
          <a:endParaRPr lang="en-US" sz="2300" kern="1200"/>
        </a:p>
      </dsp:txBody>
      <dsp:txXfrm>
        <a:off x="25605" y="2353025"/>
        <a:ext cx="2832601" cy="1699561"/>
      </dsp:txXfrm>
    </dsp:sp>
    <dsp:sp modelId="{5A2CE7EF-4477-45CC-859B-AD84C1E4D54F}">
      <dsp:nvSpPr>
        <dsp:cNvPr id="0" name=""/>
        <dsp:cNvSpPr/>
      </dsp:nvSpPr>
      <dsp:spPr>
        <a:xfrm>
          <a:off x="1441906" y="4050787"/>
          <a:ext cx="3484100" cy="620898"/>
        </a:xfrm>
        <a:custGeom>
          <a:avLst/>
          <a:gdLst/>
          <a:ahLst/>
          <a:cxnLst/>
          <a:rect l="0" t="0" r="0" b="0"/>
          <a:pathLst>
            <a:path>
              <a:moveTo>
                <a:pt x="3484100" y="0"/>
              </a:moveTo>
              <a:lnTo>
                <a:pt x="3484100" y="327549"/>
              </a:lnTo>
              <a:lnTo>
                <a:pt x="0" y="327549"/>
              </a:lnTo>
              <a:lnTo>
                <a:pt x="0" y="62089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344" y="4357978"/>
        <a:ext cx="177224" cy="6514"/>
      </dsp:txXfrm>
    </dsp:sp>
    <dsp:sp modelId="{503C38F8-6DBF-4E6C-B212-98181B44474A}">
      <dsp:nvSpPr>
        <dsp:cNvPr id="0" name=""/>
        <dsp:cNvSpPr/>
      </dsp:nvSpPr>
      <dsp:spPr>
        <a:xfrm>
          <a:off x="3509705" y="2353025"/>
          <a:ext cx="2832601" cy="1699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Ser associada ao seu sindicato;</a:t>
          </a:r>
          <a:endParaRPr lang="en-US" sz="2300" kern="1200"/>
        </a:p>
      </dsp:txBody>
      <dsp:txXfrm>
        <a:off x="3509705" y="2353025"/>
        <a:ext cx="2832601" cy="1699561"/>
      </dsp:txXfrm>
    </dsp:sp>
    <dsp:sp modelId="{557A7A96-DE83-4088-BCDB-C122F91B3969}">
      <dsp:nvSpPr>
        <dsp:cNvPr id="0" name=""/>
        <dsp:cNvSpPr/>
      </dsp:nvSpPr>
      <dsp:spPr>
        <a:xfrm>
          <a:off x="2856407" y="5508146"/>
          <a:ext cx="6208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69" y="5550608"/>
        <a:ext cx="32574" cy="6514"/>
      </dsp:txXfrm>
    </dsp:sp>
    <dsp:sp modelId="{BB45F3FF-65B4-43AB-BF0C-F996FDCFB45C}">
      <dsp:nvSpPr>
        <dsp:cNvPr id="0" name=""/>
        <dsp:cNvSpPr/>
      </dsp:nvSpPr>
      <dsp:spPr>
        <a:xfrm>
          <a:off x="25605" y="4704085"/>
          <a:ext cx="2832601" cy="1699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Fabricante ou prestador de serviços;</a:t>
          </a:r>
          <a:endParaRPr lang="en-US" sz="2300" kern="1200"/>
        </a:p>
      </dsp:txBody>
      <dsp:txXfrm>
        <a:off x="25605" y="4704085"/>
        <a:ext cx="2832601" cy="1699561"/>
      </dsp:txXfrm>
    </dsp:sp>
    <dsp:sp modelId="{6047B210-870F-40DF-9931-9688CB72E095}">
      <dsp:nvSpPr>
        <dsp:cNvPr id="0" name=""/>
        <dsp:cNvSpPr/>
      </dsp:nvSpPr>
      <dsp:spPr>
        <a:xfrm>
          <a:off x="3509705" y="4704085"/>
          <a:ext cx="2832601" cy="1699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00" tIns="145695" rIns="138800" bIns="1456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Atender e aceitar as diretrizes do regulamento.</a:t>
          </a:r>
          <a:endParaRPr lang="en-US" sz="2300" kern="1200"/>
        </a:p>
      </dsp:txBody>
      <dsp:txXfrm>
        <a:off x="3509705" y="4704085"/>
        <a:ext cx="2832601" cy="1699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4F49-153F-4C78-A16F-1A73FDFF0C83}">
      <dsp:nvSpPr>
        <dsp:cNvPr id="0" name=""/>
        <dsp:cNvSpPr/>
      </dsp:nvSpPr>
      <dsp:spPr>
        <a:xfrm>
          <a:off x="0" y="0"/>
          <a:ext cx="5409590" cy="16541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VOLUNTÁRIA</a:t>
          </a:r>
          <a:endParaRPr lang="en-US" sz="3100" kern="1200"/>
        </a:p>
      </dsp:txBody>
      <dsp:txXfrm>
        <a:off x="48448" y="48448"/>
        <a:ext cx="3624634" cy="1557253"/>
      </dsp:txXfrm>
    </dsp:sp>
    <dsp:sp modelId="{EFB92753-B1CE-4CF5-96C6-C1D00D846B90}">
      <dsp:nvSpPr>
        <dsp:cNvPr id="0" name=""/>
        <dsp:cNvSpPr/>
      </dsp:nvSpPr>
      <dsp:spPr>
        <a:xfrm>
          <a:off x="477316" y="1929841"/>
          <a:ext cx="5409590" cy="16541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PROPÕE A MELHORIA CONTINUADA</a:t>
          </a:r>
          <a:endParaRPr lang="en-US" sz="3100" kern="1200"/>
        </a:p>
      </dsp:txBody>
      <dsp:txXfrm>
        <a:off x="525764" y="1978289"/>
        <a:ext cx="3760180" cy="1557253"/>
      </dsp:txXfrm>
    </dsp:sp>
    <dsp:sp modelId="{BCB4BF12-B829-43A6-904C-7F9E05B2718E}">
      <dsp:nvSpPr>
        <dsp:cNvPr id="0" name=""/>
        <dsp:cNvSpPr/>
      </dsp:nvSpPr>
      <dsp:spPr>
        <a:xfrm>
          <a:off x="954633" y="3859682"/>
          <a:ext cx="5409590" cy="16541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80% DO PROCESSO SERÁ ONLINE</a:t>
          </a:r>
          <a:endParaRPr lang="en-US" sz="3100" kern="1200"/>
        </a:p>
      </dsp:txBody>
      <dsp:txXfrm>
        <a:off x="1003081" y="3908130"/>
        <a:ext cx="3760180" cy="1557253"/>
      </dsp:txXfrm>
    </dsp:sp>
    <dsp:sp modelId="{F29781F6-5D46-45E0-BFC5-010AEE3968EF}">
      <dsp:nvSpPr>
        <dsp:cNvPr id="0" name=""/>
        <dsp:cNvSpPr/>
      </dsp:nvSpPr>
      <dsp:spPr>
        <a:xfrm>
          <a:off x="4334393" y="1254396"/>
          <a:ext cx="1075197" cy="1075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76312" y="1254396"/>
        <a:ext cx="591359" cy="809086"/>
      </dsp:txXfrm>
    </dsp:sp>
    <dsp:sp modelId="{B5873894-46C7-4DD3-B130-677E00BEAC9C}">
      <dsp:nvSpPr>
        <dsp:cNvPr id="0" name=""/>
        <dsp:cNvSpPr/>
      </dsp:nvSpPr>
      <dsp:spPr>
        <a:xfrm>
          <a:off x="4811709" y="3173210"/>
          <a:ext cx="1075197" cy="1075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53628" y="3173210"/>
        <a:ext cx="591359" cy="809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23DAB-5BDC-4C99-9D4B-470D4CA4E4F8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E2CB9-74A5-49BA-838B-DFDD358C16F8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Regulamento</a:t>
          </a:r>
          <a:endParaRPr lang="en-US" sz="2400" kern="1200"/>
        </a:p>
      </dsp:txBody>
      <dsp:txXfrm>
        <a:off x="1270648" y="598015"/>
        <a:ext cx="1845485" cy="1845485"/>
      </dsp:txXfrm>
    </dsp:sp>
    <dsp:sp modelId="{74FE6CD3-B6A9-4107-B56D-BF2A88D63D7D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Cartilha </a:t>
          </a:r>
          <a:endParaRPr lang="en-US" sz="2400" kern="1200"/>
        </a:p>
      </dsp:txBody>
      <dsp:txXfrm>
        <a:off x="3473125" y="598015"/>
        <a:ext cx="1845485" cy="1845485"/>
      </dsp:txXfrm>
    </dsp:sp>
    <dsp:sp modelId="{AA480C9B-A04F-4A0A-9E71-70EE67A6A18F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Lista de itens auditáveis</a:t>
          </a:r>
          <a:endParaRPr lang="en-US" sz="2400" kern="1200"/>
        </a:p>
      </dsp:txBody>
      <dsp:txXfrm>
        <a:off x="1270648" y="2800492"/>
        <a:ext cx="1845485" cy="1845485"/>
      </dsp:txXfrm>
    </dsp:sp>
    <dsp:sp modelId="{4732ABAA-7080-4E4B-A5D8-B08F3770827B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Ficha de inscrição / adesão</a:t>
          </a:r>
          <a:endParaRPr lang="en-US" sz="2400" kern="1200"/>
        </a:p>
      </dsp:txBody>
      <dsp:txXfrm>
        <a:off x="3473125" y="2800492"/>
        <a:ext cx="1845485" cy="184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tina-martins.blogspot.com/2015/08/desfile-de-mod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nsareco.blogspot.com/2011/07/cartuns-sobre-sustentabilidade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Cerejasolucoe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Cere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elcomeguests.net/Category:Greenwashi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ashionjournalist.com/2015/04/barcelona-ready-fashion-revolution-day-2015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.bastamag.net/L-ecolabel-de-WWF-developpemen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68DA0139-23E0-BE6E-35C0-C3DA09295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537" b="19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sz="5200" dirty="0">
                <a:solidFill>
                  <a:srgbClr val="FFFFFF"/>
                </a:solidFill>
                <a:cs typeface="Calibri Light" panose="020F0302020204030204"/>
              </a:rPr>
              <a:t> CRIAÇÃO DO SELO PARA A INDUSTRIA DA MODA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de-DE">
              <a:solidFill>
                <a:srgbClr val="FFFFFF"/>
              </a:solidFill>
              <a:cs typeface="Calibri"/>
            </a:endParaRPr>
          </a:p>
          <a:p>
            <a:r>
              <a:rPr lang="de-DE">
                <a:solidFill>
                  <a:srgbClr val="FFFFFF"/>
                </a:solidFill>
                <a:cs typeface="Calibri"/>
              </a:rPr>
              <a:t>VALORAÇÃO DA MODA PARANAENSE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1149CA-FFF0-C161-08A5-9CCD71CA2144}"/>
              </a:ext>
            </a:extLst>
          </p:cNvPr>
          <p:cNvSpPr txBox="1"/>
          <p:nvPr/>
        </p:nvSpPr>
        <p:spPr>
          <a:xfrm>
            <a:off x="9561310" y="6657945"/>
            <a:ext cx="262764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desconhecido está licenciada sob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7F2DB1-03E1-CFF7-0969-B6DAC941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dirty="0">
                <a:cs typeface="Calibri Light"/>
              </a:rPr>
              <a:t>16 SELOS ANALISADOS</a:t>
            </a:r>
            <a:br>
              <a:rPr lang="pt-BR" dirty="0">
                <a:cs typeface="Calibri Light"/>
              </a:rPr>
            </a:b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41316E-2470-7D50-A9FF-3EB6D574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/>
          </a:p>
          <a:p>
            <a:r>
              <a:rPr lang="pt-BR" dirty="0">
                <a:cs typeface="Calibri"/>
              </a:rPr>
              <a:t>C2C, RE, EURECICLO, PETA, ABVTEX, ABR, CONFORMIDADE SOCIAL DO ALGODÃO, BLUE SIGN, EMPRESA B, FASHION LABEL BRASIL, FAIR TRADE, STANDARD 100, SA8000, SELO QUAL, BCI.</a:t>
            </a:r>
          </a:p>
        </p:txBody>
      </p:sp>
      <p:pic>
        <p:nvPicPr>
          <p:cNvPr id="4" name="Imagem 4" descr="Conjunto de silhuetas de ícones de cabide">
            <a:extLst>
              <a:ext uri="{FF2B5EF4-FFF2-40B4-BE49-F238E27FC236}">
                <a16:creationId xmlns:a16="http://schemas.microsoft.com/office/drawing/2014/main" id="{5A6BC2D0-4330-9F33-2839-CB86E782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4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4789A4-9DD6-BF0E-4A44-B8E4BCA8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ITENS AUDITÁVEIS</a:t>
            </a:r>
            <a:br>
              <a:rPr lang="pt-BR">
                <a:solidFill>
                  <a:srgbClr val="FFFFFF"/>
                </a:solidFill>
                <a:cs typeface="Calibri Light"/>
              </a:rPr>
            </a:b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CC426F-9E43-39DB-B3E9-BDC37C95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cs typeface="Calibri"/>
              </a:rPr>
              <a:t>1) Formalização e documentação (9)</a:t>
            </a:r>
          </a:p>
          <a:p>
            <a:r>
              <a:rPr lang="pt-BR" dirty="0">
                <a:cs typeface="Calibri"/>
              </a:rPr>
              <a:t>2) Condições de trabalho (43)</a:t>
            </a:r>
          </a:p>
          <a:p>
            <a:r>
              <a:rPr lang="pt-BR" dirty="0">
                <a:cs typeface="Calibri"/>
              </a:rPr>
              <a:t>3) Saúde e Segurança no Trabalho (14)</a:t>
            </a:r>
          </a:p>
          <a:p>
            <a:r>
              <a:rPr lang="pt-BR" dirty="0">
                <a:cs typeface="Calibri"/>
              </a:rPr>
              <a:t>4) Instalações (15)</a:t>
            </a:r>
          </a:p>
          <a:p>
            <a:r>
              <a:rPr lang="pt-BR" dirty="0">
                <a:cs typeface="Calibri"/>
              </a:rPr>
              <a:t>5) NR´s (16)</a:t>
            </a:r>
          </a:p>
          <a:p>
            <a:r>
              <a:rPr lang="pt-BR" dirty="0">
                <a:cs typeface="Calibri"/>
              </a:rPr>
              <a:t>6) EPI´s (5)</a:t>
            </a:r>
          </a:p>
          <a:p>
            <a:r>
              <a:rPr lang="pt-BR" dirty="0">
                <a:cs typeface="Calibri"/>
              </a:rPr>
              <a:t>7) Manuseio de produtos químicos (7) </a:t>
            </a:r>
          </a:p>
          <a:p>
            <a:r>
              <a:rPr lang="pt-BR" dirty="0">
                <a:cs typeface="Calibri"/>
              </a:rPr>
              <a:t>8) Instalações Elétricas (4)</a:t>
            </a:r>
          </a:p>
          <a:p>
            <a:r>
              <a:rPr lang="pt-BR" dirty="0">
                <a:cs typeface="Calibri"/>
              </a:rPr>
              <a:t>9) Prevenção e Combate a Incêndio (7) </a:t>
            </a:r>
          </a:p>
          <a:p>
            <a:r>
              <a:rPr lang="pt-BR" dirty="0">
                <a:cs typeface="Calibri"/>
              </a:rPr>
              <a:t>10) Validação da cadeia produtiva (14)</a:t>
            </a: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56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FB4DCD-890E-9C7C-C023-BA2B0B03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ITENS AUDITAVEIS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9EFB0-6881-998B-9FB3-D33CF82F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cs typeface="Calibri"/>
              </a:rPr>
              <a:t>11) Governança e Transparência (19)</a:t>
            </a:r>
          </a:p>
          <a:p>
            <a:r>
              <a:rPr lang="pt-BR" dirty="0">
                <a:cs typeface="Calibri"/>
              </a:rPr>
              <a:t>12) Meio ambiente (27)</a:t>
            </a:r>
          </a:p>
          <a:p>
            <a:r>
              <a:rPr lang="pt-BR" dirty="0">
                <a:cs typeface="Calibri"/>
              </a:rPr>
              <a:t>13) Social (10)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Total: 13 temas   ///  190 itens </a:t>
            </a:r>
          </a:p>
        </p:txBody>
      </p:sp>
    </p:spTree>
    <p:extLst>
      <p:ext uri="{BB962C8B-B14F-4D97-AF65-F5344CB8AC3E}">
        <p14:creationId xmlns:p14="http://schemas.microsoft.com/office/powerpoint/2010/main" val="427480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ECECC0-C7D0-8210-081F-E90DED93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>
                <a:cs typeface="Calibri Light"/>
              </a:rPr>
              <a:t>O SELO</a:t>
            </a:r>
            <a:endParaRPr lang="pt-BR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9">
            <a:extLst>
              <a:ext uri="{FF2B5EF4-FFF2-40B4-BE49-F238E27FC236}">
                <a16:creationId xmlns:a16="http://schemas.microsoft.com/office/drawing/2014/main" id="{D98233E2-AE24-4BFC-E6D2-1C4D2C87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9013" y="511293"/>
            <a:ext cx="418571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B65BB-13D8-7B04-AF81-5968035D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BR"/>
          </a:p>
          <a:p>
            <a:pPr marL="0" indent="0">
              <a:buNone/>
            </a:pPr>
            <a:r>
              <a:rPr lang="pt-BR" dirty="0">
                <a:cs typeface="Calibri"/>
              </a:rPr>
              <a:t>   SELO DE CERTIFICAÇÃO DA CONFORMIDADE NA </a:t>
            </a:r>
            <a:r>
              <a:rPr lang="pt-BR" b="1" dirty="0">
                <a:cs typeface="Calibri"/>
              </a:rPr>
              <a:t>INDUSTRIA</a:t>
            </a:r>
            <a:r>
              <a:rPr lang="pt-BR" dirty="0">
                <a:cs typeface="Calibri"/>
              </a:rPr>
              <a:t> DA MODA PARANAENSE</a:t>
            </a:r>
          </a:p>
          <a:p>
            <a:pPr marL="0" indent="0">
              <a:buNone/>
            </a:pPr>
            <a:endParaRPr lang="pt-BR">
              <a:cs typeface="Calibri"/>
            </a:endParaRPr>
          </a:p>
          <a:p>
            <a:pPr marL="0" indent="0">
              <a:buNone/>
            </a:pPr>
            <a:endParaRPr lang="pt-BR">
              <a:cs typeface="Calibri"/>
            </a:endParaRPr>
          </a:p>
          <a:p>
            <a:pPr marL="0" indent="0" algn="ctr">
              <a:buNone/>
            </a:pPr>
            <a:r>
              <a:rPr lang="pt-BR" dirty="0">
                <a:cs typeface="Calibri"/>
              </a:rPr>
              <a:t>" Moda com Arte e Ética"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73B92E2-5CD9-1B3E-6193-70F33E28E4AA}"/>
              </a:ext>
            </a:extLst>
          </p:cNvPr>
          <p:cNvSpPr txBox="1"/>
          <p:nvPr/>
        </p:nvSpPr>
        <p:spPr>
          <a:xfrm>
            <a:off x="9564358" y="6657945"/>
            <a:ext cx="262764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desconhecido está licenciada sob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00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EF4F49-7D68-915E-F409-AC475396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55" y="841248"/>
            <a:ext cx="4004074" cy="5340097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bg1"/>
                </a:solidFill>
                <a:cs typeface="Calibri Light"/>
              </a:rPr>
              <a:t>REQUISITOS PARA  PLEITEAR A  CERTIFICAÇÃO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61F1D8C-06EF-C788-5D53-362EB901D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66373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58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00096-9059-83FA-426A-43A81733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dirty="0">
                <a:cs typeface="Calibri Light"/>
              </a:rPr>
              <a:t>CLASSIFICAÇÃO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C73538-2588-DCBC-2704-CD58742D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/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BRONZE     </a:t>
            </a:r>
          </a:p>
          <a:p>
            <a:r>
              <a:rPr lang="pt-BR" dirty="0">
                <a:cs typeface="Calibri"/>
              </a:rPr>
              <a:t>PRATA </a:t>
            </a:r>
          </a:p>
          <a:p>
            <a:r>
              <a:rPr lang="pt-BR" dirty="0">
                <a:cs typeface="Calibri"/>
              </a:rPr>
              <a:t> OURO</a:t>
            </a:r>
          </a:p>
          <a:p>
            <a:endParaRPr lang="pt-BR" dirty="0">
              <a:cs typeface="Calibri"/>
            </a:endParaRPr>
          </a:p>
        </p:txBody>
      </p:sp>
      <p:pic>
        <p:nvPicPr>
          <p:cNvPr id="4" name="Imagem 4" descr="Manequim com fita métrica ao redor do pescoço">
            <a:extLst>
              <a:ext uri="{FF2B5EF4-FFF2-40B4-BE49-F238E27FC236}">
                <a16:creationId xmlns:a16="http://schemas.microsoft.com/office/drawing/2014/main" id="{F4033F3C-D542-9B7A-381A-C66A25B58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4" r="2" b="15448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7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57D0F7-8C9A-608F-FC11-9251A8BC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>
                <a:cs typeface="Calibri Light"/>
              </a:rPr>
              <a:t>ADESÃO</a:t>
            </a:r>
            <a:endParaRPr lang="pt-BR" sz="4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C89DA86C-F619-D981-49AF-7873C9DF4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69801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53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8C36D1-A660-5C10-E274-A0E384B2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cs typeface="Calibri Light"/>
              </a:rPr>
              <a:t>ONDE USAR O SELO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72402-4937-FFB4-AC45-39298161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sz="2000"/>
          </a:p>
          <a:p>
            <a:r>
              <a:rPr lang="pt-BR" sz="2000">
                <a:cs typeface="Calibri"/>
              </a:rPr>
              <a:t>MATERIAL DE COMUNICAÇÃO</a:t>
            </a:r>
          </a:p>
          <a:p>
            <a:r>
              <a:rPr lang="pt-BR" sz="2000">
                <a:cs typeface="Calibri"/>
              </a:rPr>
              <a:t>MKT</a:t>
            </a:r>
          </a:p>
          <a:p>
            <a:r>
              <a:rPr lang="pt-BR" sz="2000">
                <a:cs typeface="Calibri"/>
              </a:rPr>
              <a:t>MKTPLACE</a:t>
            </a:r>
          </a:p>
          <a:p>
            <a:r>
              <a:rPr lang="pt-BR" sz="2000">
                <a:cs typeface="Calibri"/>
              </a:rPr>
              <a:t>V&amp;M</a:t>
            </a:r>
          </a:p>
          <a:p>
            <a:r>
              <a:rPr lang="pt-BR" sz="2000">
                <a:cs typeface="Calibri"/>
              </a:rPr>
              <a:t>PUBLICIDADE</a:t>
            </a:r>
          </a:p>
          <a:p>
            <a:r>
              <a:rPr lang="pt-BR" sz="2000">
                <a:cs typeface="Calibri"/>
              </a:rPr>
              <a:t>SITE</a:t>
            </a:r>
          </a:p>
          <a:p>
            <a:r>
              <a:rPr lang="pt-BR" sz="2000">
                <a:cs typeface="Calibri"/>
              </a:rPr>
              <a:t>INSTAGRAM</a:t>
            </a:r>
          </a:p>
          <a:p>
            <a:endParaRPr lang="pt-BR" sz="2000">
              <a:cs typeface="Calibri"/>
            </a:endParaRPr>
          </a:p>
          <a:p>
            <a:endParaRPr lang="pt-BR" sz="2000">
              <a:cs typeface="Calibri"/>
            </a:endParaRPr>
          </a:p>
          <a:p>
            <a:endParaRPr lang="pt-BR" sz="2000">
              <a:cs typeface="Calibri"/>
            </a:endParaRPr>
          </a:p>
        </p:txBody>
      </p:sp>
      <p:pic>
        <p:nvPicPr>
          <p:cNvPr id="5" name="Picture 4" descr="Caixas de diálogo verdes">
            <a:extLst>
              <a:ext uri="{FF2B5EF4-FFF2-40B4-BE49-F238E27FC236}">
                <a16:creationId xmlns:a16="http://schemas.microsoft.com/office/drawing/2014/main" id="{E52F0B65-A65F-13DF-5061-C38846C84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" r="11218" b="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286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227438-4192-7EF5-485B-15E72E36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pt-BR" dirty="0">
                <a:cs typeface="Calibri Light"/>
              </a:rPr>
              <a:t>MATERIAL DE APOIO</a:t>
            </a:r>
            <a:endParaRPr lang="pt-B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6562362-F5D0-2C34-8488-8ED8E68AF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95436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37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A1B840-6B20-3387-C6F9-ECA66ED1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cs typeface="Calibri Light"/>
              </a:rPr>
              <a:t>OBRIGADA!</a:t>
            </a:r>
            <a:endParaRPr lang="pt-BR" sz="54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58394-B425-2C55-BD67-DBCFBE49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BR" sz="2200"/>
          </a:p>
          <a:p>
            <a:endParaRPr lang="pt-BR" sz="2200">
              <a:cs typeface="Calibri"/>
            </a:endParaRPr>
          </a:p>
          <a:p>
            <a:r>
              <a:rPr lang="pt-BR" sz="2200" dirty="0">
                <a:solidFill>
                  <a:srgbClr val="C00000"/>
                </a:solidFill>
                <a:cs typeface="Calibri"/>
              </a:rPr>
              <a:t>Cereja Soluções empresariais ltda</a:t>
            </a:r>
          </a:p>
          <a:p>
            <a:r>
              <a:rPr lang="pt-BR" sz="2200" dirty="0">
                <a:cs typeface="Calibri"/>
                <a:hlinkClick r:id="rId2"/>
              </a:rPr>
              <a:t>Cerejasolucoes@gmail.com</a:t>
            </a:r>
            <a:endParaRPr lang="pt-BR" sz="2200" dirty="0">
              <a:cs typeface="Calibri"/>
            </a:endParaRPr>
          </a:p>
          <a:p>
            <a:r>
              <a:rPr lang="pt-BR" sz="2200" dirty="0">
                <a:cs typeface="Calibri"/>
              </a:rPr>
              <a:t>(44) 99992 7310</a:t>
            </a:r>
          </a:p>
          <a:p>
            <a:r>
              <a:rPr lang="pt-BR" sz="2200" dirty="0">
                <a:cs typeface="Calibri"/>
              </a:rPr>
              <a:t>Rosângela Corrêa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360319C0-83F3-34AF-0350-A3E7E64AD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02"/>
          <a:stretch/>
        </p:blipFill>
        <p:spPr>
          <a:xfrm>
            <a:off x="9351739" y="4773292"/>
            <a:ext cx="2019229" cy="19121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367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BD3DF-E155-313D-0D61-E14B54D7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t-BR" sz="3600">
                <a:cs typeface="Calibri Light"/>
              </a:rPr>
              <a:t>ABORDAGEM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7742194-6882-203D-DF5D-45878C99F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061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09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50A4B6-8662-06AC-163A-23926FBC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57" y="479493"/>
            <a:ext cx="5645743" cy="1325563"/>
          </a:xfrm>
        </p:spPr>
        <p:txBody>
          <a:bodyPr>
            <a:normAutofit/>
          </a:bodyPr>
          <a:lstStyle/>
          <a:p>
            <a:r>
              <a:rPr lang="pt-BR" dirty="0">
                <a:cs typeface="Calibri Light"/>
              </a:rPr>
              <a:t>PRINCIPIOS</a:t>
            </a:r>
            <a:endParaRPr lang="pt-B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id="{FFE1FC12-2D9D-281A-34E2-5B9099D2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4DB484-007E-E712-D554-84CEB79E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962" y="1984443"/>
            <a:ext cx="6062687" cy="417814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BR"/>
          </a:p>
          <a:p>
            <a:r>
              <a:rPr lang="pt-BR" dirty="0">
                <a:cs typeface="Calibri"/>
              </a:rPr>
              <a:t>PILARES DO ESG</a:t>
            </a:r>
          </a:p>
          <a:p>
            <a:r>
              <a:rPr lang="pt-BR" dirty="0">
                <a:cs typeface="Calibri"/>
              </a:rPr>
              <a:t>PROPOSTA DO FASHION  REVOLUTION</a:t>
            </a:r>
          </a:p>
          <a:p>
            <a:r>
              <a:rPr lang="pt-BR" dirty="0">
                <a:cs typeface="Calibri"/>
              </a:rPr>
              <a:t>COMBATE AO GREENWASHING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6C5470-A967-9051-3170-45699A5678B3}"/>
              </a:ext>
            </a:extLst>
          </p:cNvPr>
          <p:cNvSpPr txBox="1"/>
          <p:nvPr/>
        </p:nvSpPr>
        <p:spPr>
          <a:xfrm>
            <a:off x="9583594" y="6657945"/>
            <a:ext cx="26084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desconhecido está licenciada sob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8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B447A8-84E3-0CA6-A13C-EADC254B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cs typeface="Calibri Light"/>
              </a:rPr>
              <a:t>DIRETRIZES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B0E39DB-4A26-6D32-659E-E2F02BF6F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506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44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B28B7-45A0-2B26-1AC9-7F735F6D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cs typeface="Calibri Light"/>
              </a:rPr>
              <a:t>PILARES DO ESG</a:t>
            </a:r>
            <a:endParaRPr lang="pt-BR" sz="48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EE4E11D-0181-619B-8519-6C205CCC5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9652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52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81A4D-8E90-B1F8-BD08-B8EFA373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>
                <a:cs typeface="Calibri Light"/>
              </a:rPr>
              <a:t>PROPOSTA DO FASHION REVOLUTION</a:t>
            </a:r>
            <a:endParaRPr lang="pt-BR" sz="54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34A020-5C70-4E74-16D4-02EE62CD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BR" sz="2000"/>
          </a:p>
          <a:p>
            <a:r>
              <a:rPr lang="pt-BR" sz="2000">
                <a:ea typeface="+mn-lt"/>
                <a:cs typeface="+mn-lt"/>
              </a:rPr>
              <a:t>O Fashion Revolution é um movimento mundial que busca conscientização coletiva sobre os processos que fazem as roupas chegarem até os clientes.  </a:t>
            </a:r>
            <a:endParaRPr lang="pt-BR" sz="2000">
              <a:cs typeface="Calibri"/>
            </a:endParaRPr>
          </a:p>
          <a:p>
            <a:r>
              <a:rPr lang="pt-BR" sz="2000">
                <a:ea typeface="+mn-lt"/>
                <a:cs typeface="+mn-lt"/>
              </a:rPr>
              <a:t>Ele deu início em abril de 2013, após mais de mil pessoas perderem a vida enquanto trabalhavam para a indústria da moda na parte de costura.   </a:t>
            </a:r>
            <a:endParaRPr lang="pt-BR" sz="2000"/>
          </a:p>
          <a:p>
            <a:r>
              <a:rPr lang="pt-BR" sz="2000">
                <a:ea typeface="+mn-lt"/>
                <a:cs typeface="+mn-lt"/>
              </a:rPr>
              <a:t>O edifício Rana Plaza, localizado na cidade de Dhaka, capital de Bangladesh, veio a desmoronar. Era lá onde trabalhadores de confecções estavam realizando seus afazeres em condições insalubres. Mais de 2.500 pessoas ficaram gravemente feridas, além de mortes que aconteceram no período.   QUEM FEZ A MINHA ROUPA?</a:t>
            </a:r>
            <a:endParaRPr lang="pt-BR" sz="2000"/>
          </a:p>
        </p:txBody>
      </p:sp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BDFC312F-16DF-E171-66AE-B29D79D87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52" r="1401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1DF39A-9F7A-E55A-50A1-DAA07D66D3F5}"/>
              </a:ext>
            </a:extLst>
          </p:cNvPr>
          <p:cNvSpPr txBox="1"/>
          <p:nvPr/>
        </p:nvSpPr>
        <p:spPr>
          <a:xfrm>
            <a:off x="8989080" y="5990433"/>
            <a:ext cx="262764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desconhecido está licenciada sob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04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D9C63F-B80F-95CF-5763-F5ECB8D8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cs typeface="Calibri Light"/>
              </a:rPr>
              <a:t>COMBATE AO GREENWASHING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6DA981-8CA0-1E9A-5A95-6409B74E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sz="2000"/>
          </a:p>
          <a:p>
            <a:r>
              <a:rPr lang="pt-BR" sz="2000">
                <a:ea typeface="+mn-lt"/>
                <a:cs typeface="+mn-lt"/>
              </a:rPr>
              <a:t> Trata-se de estratégias de marketing baseadas em promover </a:t>
            </a:r>
            <a:r>
              <a:rPr lang="pt-BR" sz="2000" b="1">
                <a:ea typeface="+mn-lt"/>
                <a:cs typeface="+mn-lt"/>
              </a:rPr>
              <a:t>propaganda enganosa</a:t>
            </a:r>
            <a:r>
              <a:rPr lang="pt-BR" sz="2000">
                <a:ea typeface="+mn-lt"/>
                <a:cs typeface="+mn-lt"/>
              </a:rPr>
              <a:t> sobre o caráter ecológico de um produto que não é de fato ecológico. Uma imagem é passada, porém, a realidade é outra, e isso acontece bastante lamentavelmente, mais ainda no cenário atual no qual ser "green" está na moda. </a:t>
            </a:r>
            <a:endParaRPr lang="pt-BR" sz="2000">
              <a:cs typeface="Calibri"/>
            </a:endParaRPr>
          </a:p>
        </p:txBody>
      </p:sp>
      <p:pic>
        <p:nvPicPr>
          <p:cNvPr id="4" name="Imagem 4" descr="Uma imagem contendo verde, ônibus, luz, grande&#10;&#10;Descrição gerada automaticamente">
            <a:extLst>
              <a:ext uri="{FF2B5EF4-FFF2-40B4-BE49-F238E27FC236}">
                <a16:creationId xmlns:a16="http://schemas.microsoft.com/office/drawing/2014/main" id="{42C00263-1935-03C1-6F0C-CE3CEDC47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59" r="1106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4AAAC4-BCD5-A02B-4CE8-FA870F4CBDC4}"/>
              </a:ext>
            </a:extLst>
          </p:cNvPr>
          <p:cNvSpPr txBox="1"/>
          <p:nvPr/>
        </p:nvSpPr>
        <p:spPr>
          <a:xfrm>
            <a:off x="9564358" y="6657945"/>
            <a:ext cx="262764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desconhecido está licenciada sob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69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46970F-6A70-EBE2-A062-A1DEA033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>
                <a:cs typeface="Calibri Light"/>
              </a:rPr>
              <a:t>OBJETIVOS</a:t>
            </a:r>
            <a:endParaRPr lang="pt-BR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4E4736-4F14-60F3-0809-40467203D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0755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80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E8D06-DF55-43E7-9CF6-CFA00D2D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506D8-18BB-4C6F-8AFD-8177E6119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358B1D-CAC8-919E-7B7A-AE9F8FF5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93856"/>
          </a:xfrm>
        </p:spPr>
        <p:txBody>
          <a:bodyPr>
            <a:normAutofit/>
          </a:bodyPr>
          <a:lstStyle/>
          <a:p>
            <a:r>
              <a:rPr lang="pt-BR" sz="4000" dirty="0">
                <a:cs typeface="Calibri Light"/>
              </a:rPr>
              <a:t>GOVERNANÇA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BC39E4-CF65-41EF-20CF-EB46A210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2" y="2408844"/>
            <a:ext cx="5067294" cy="33912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000" dirty="0">
                <a:cs typeface="Calibri"/>
              </a:rPr>
              <a:t>FIEP  - Criação e Gestão</a:t>
            </a:r>
          </a:p>
          <a:p>
            <a:r>
              <a:rPr lang="pt-BR" sz="2000" dirty="0">
                <a:cs typeface="Calibri"/>
              </a:rPr>
              <a:t> CONSELHO SETORIAL - ASSOCIAÇÃO PARANAENSE DA INDUSTRIA TEXTIL E DO VESTUÁRIO -  promover e incentivar a adesão  </a:t>
            </a:r>
          </a:p>
          <a:p>
            <a:r>
              <a:rPr lang="pt-BR" sz="2000" dirty="0">
                <a:cs typeface="Calibri"/>
              </a:rPr>
              <a:t> SINDICATOS – agentes mediadores</a:t>
            </a:r>
            <a:endParaRPr lang="pt-BR" sz="2000">
              <a:cs typeface="Calibri"/>
            </a:endParaRPr>
          </a:p>
          <a:p>
            <a:r>
              <a:rPr lang="pt-BR" sz="2000" dirty="0">
                <a:cs typeface="Calibri"/>
              </a:rPr>
              <a:t>SESI - Auditor</a:t>
            </a:r>
            <a:endParaRPr lang="pt-BR" sz="2000">
              <a:cs typeface="Calibri"/>
            </a:endParaRPr>
          </a:p>
          <a:p>
            <a:r>
              <a:rPr lang="pt-BR" sz="2000" dirty="0">
                <a:cs typeface="Calibri"/>
              </a:rPr>
              <a:t> INDUSTRIAS - Certificadas</a:t>
            </a:r>
            <a:endParaRPr lang="pt-BR" sz="2000">
              <a:cs typeface="Calibri"/>
            </a:endParaRPr>
          </a:p>
        </p:txBody>
      </p:sp>
      <p:pic>
        <p:nvPicPr>
          <p:cNvPr id="5" name="Picture 4" descr="mão segurando bola">
            <a:extLst>
              <a:ext uri="{FF2B5EF4-FFF2-40B4-BE49-F238E27FC236}">
                <a16:creationId xmlns:a16="http://schemas.microsoft.com/office/drawing/2014/main" id="{93C3FE23-61F0-EDF3-5E3F-641A492D0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3" r="23435" b="9"/>
          <a:stretch/>
        </p:blipFill>
        <p:spPr>
          <a:xfrm>
            <a:off x="7837635" y="893445"/>
            <a:ext cx="3430515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133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8353F2FD9ED443B273D303EDA4A7CB" ma:contentTypeVersion="16" ma:contentTypeDescription="Crie um novo documento." ma:contentTypeScope="" ma:versionID="c6f77e121f18657e9133798ffe6a3ac7">
  <xsd:schema xmlns:xsd="http://www.w3.org/2001/XMLSchema" xmlns:xs="http://www.w3.org/2001/XMLSchema" xmlns:p="http://schemas.microsoft.com/office/2006/metadata/properties" xmlns:ns2="faea5e2d-7337-4c5a-9b1f-c72d5aa2aabc" xmlns:ns3="78a2e60b-3afa-4389-b118-b1c08f156a9b" targetNamespace="http://schemas.microsoft.com/office/2006/metadata/properties" ma:root="true" ma:fieldsID="39822a604968a501608d3cc52ff4d202" ns2:_="" ns3:_="">
    <xsd:import namespace="faea5e2d-7337-4c5a-9b1f-c72d5aa2aabc"/>
    <xsd:import namespace="78a2e60b-3afa-4389-b118-b1c08f156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a5e2d-7337-4c5a-9b1f-c72d5aa2a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2e60b-3afa-4389-b118-b1c08f156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8b3652-a986-4a30-a4b0-617407d2f3db}" ma:internalName="TaxCatchAll" ma:showField="CatchAllData" ma:web="78a2e60b-3afa-4389-b118-b1c08f156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45DE2-6458-43B3-9EC6-52B51B8E190F}"/>
</file>

<file path=customXml/itemProps2.xml><?xml version="1.0" encoding="utf-8"?>
<ds:datastoreItem xmlns:ds="http://schemas.openxmlformats.org/officeDocument/2006/customXml" ds:itemID="{CDC98051-F5B9-4F13-ABA6-0FDEEE9D6A3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750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 CRIAÇÃO DO SELO PARA A INDUSTRIA DA MODA </vt:lpstr>
      <vt:lpstr>ABORDAGEM</vt:lpstr>
      <vt:lpstr>PRINCIPIOS</vt:lpstr>
      <vt:lpstr>DIRETRIZES</vt:lpstr>
      <vt:lpstr>PILARES DO ESG</vt:lpstr>
      <vt:lpstr>PROPOSTA DO FASHION REVOLUTION</vt:lpstr>
      <vt:lpstr>COMBATE AO GREENWASHING</vt:lpstr>
      <vt:lpstr>OBJETIVOS</vt:lpstr>
      <vt:lpstr>GOVERNANÇA</vt:lpstr>
      <vt:lpstr>16 SELOS ANALISADOS </vt:lpstr>
      <vt:lpstr>ITENS AUDITÁVEIS </vt:lpstr>
      <vt:lpstr>ITENS AUDITAVEIS</vt:lpstr>
      <vt:lpstr>O SELO</vt:lpstr>
      <vt:lpstr>REQUISITOS PARA  PLEITEAR A  CERTIFICAÇÃO</vt:lpstr>
      <vt:lpstr>CLASSIFICAÇÃO</vt:lpstr>
      <vt:lpstr>ADESÃO</vt:lpstr>
      <vt:lpstr>ONDE USAR O SELO</vt:lpstr>
      <vt:lpstr>MATERIAL DE APOIO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Rosangela</dc:creator>
  <cp:lastModifiedBy>Rosangela</cp:lastModifiedBy>
  <cp:revision>505</cp:revision>
  <dcterms:created xsi:type="dcterms:W3CDTF">2022-11-23T13:26:33Z</dcterms:created>
  <dcterms:modified xsi:type="dcterms:W3CDTF">2022-11-25T01:42:54Z</dcterms:modified>
</cp:coreProperties>
</file>